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9" r:id="rId2"/>
    <p:sldId id="287" r:id="rId3"/>
    <p:sldId id="325" r:id="rId4"/>
    <p:sldId id="344" r:id="rId5"/>
    <p:sldId id="346" r:id="rId6"/>
    <p:sldId id="345" r:id="rId7"/>
    <p:sldId id="326" r:id="rId8"/>
    <p:sldId id="334" r:id="rId9"/>
    <p:sldId id="329" r:id="rId10"/>
    <p:sldId id="347" r:id="rId11"/>
    <p:sldId id="348" r:id="rId12"/>
    <p:sldId id="330" r:id="rId13"/>
    <p:sldId id="336" r:id="rId14"/>
    <p:sldId id="341" r:id="rId15"/>
    <p:sldId id="301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11" userDrawn="1">
          <p15:clr>
            <a:srgbClr val="A4A3A4"/>
          </p15:clr>
        </p15:guide>
        <p15:guide id="4" orient="horz" pos="436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4133" userDrawn="1">
          <p15:clr>
            <a:srgbClr val="A4A3A4"/>
          </p15:clr>
        </p15:guide>
        <p15:guide id="7" orient="horz" pos="3861" userDrawn="1">
          <p15:clr>
            <a:srgbClr val="A4A3A4"/>
          </p15:clr>
        </p15:guide>
        <p15:guide id="8" orient="horz" pos="777" userDrawn="1">
          <p15:clr>
            <a:srgbClr val="A4A3A4"/>
          </p15:clr>
        </p15:guide>
        <p15:guide id="9" pos="4067" userDrawn="1">
          <p15:clr>
            <a:srgbClr val="A4A3A4"/>
          </p15:clr>
        </p15:guide>
        <p15:guide id="10" pos="36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BB"/>
    <a:srgbClr val="86D549"/>
    <a:srgbClr val="64B666"/>
    <a:srgbClr val="55A873"/>
    <a:srgbClr val="247B9C"/>
    <a:srgbClr val="85D648"/>
    <a:srgbClr val="C4EAA9"/>
    <a:srgbClr val="A0DE71"/>
    <a:srgbClr val="88A7CD"/>
    <a:srgbClr val="3E7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7"/>
    <p:restoredTop sz="94643"/>
  </p:normalViewPr>
  <p:slideViewPr>
    <p:cSldViewPr snapToGrid="0" snapToObjects="1">
      <p:cViewPr varScale="1">
        <p:scale>
          <a:sx n="75" d="100"/>
          <a:sy n="75" d="100"/>
        </p:scale>
        <p:origin x="72" y="672"/>
      </p:cViewPr>
      <p:guideLst>
        <p:guide orient="horz" pos="2160"/>
        <p:guide pos="3840"/>
        <p:guide pos="211"/>
        <p:guide orient="horz" pos="436"/>
        <p:guide pos="7469"/>
        <p:guide orient="horz" pos="4133"/>
        <p:guide orient="horz" pos="3861"/>
        <p:guide orient="horz" pos="777"/>
        <p:guide pos="4067"/>
        <p:guide pos="36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158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F-4DE9-A9E3-A5677D4DE441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008693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9F-4DE9-A9E3-A5677D4DE441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9F-4DE9-A9E3-A5677D4DE4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814351"/>
        <c:axId val="1208010688"/>
      </c:barChart>
      <c:catAx>
        <c:axId val="145814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8010688"/>
        <c:crosses val="autoZero"/>
        <c:auto val="1"/>
        <c:lblAlgn val="ctr"/>
        <c:lblOffset val="100"/>
        <c:noMultiLvlLbl val="0"/>
      </c:catAx>
      <c:valAx>
        <c:axId val="120801068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58143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54425381236708"/>
          <c:y val="0.92304141110912297"/>
          <c:w val="0.34911492375265846"/>
          <c:h val="6.92945027682739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A9D-42A7-8C2C-7E3E98CF0FDF}"/>
              </c:ext>
            </c:extLst>
          </c:dPt>
          <c:dPt>
            <c:idx val="1"/>
            <c:bubble3D val="0"/>
            <c:spPr>
              <a:solidFill>
                <a:srgbClr val="0086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A9D-42A7-8C2C-7E3E98CF0FDF}"/>
              </c:ext>
            </c:extLst>
          </c:dPt>
          <c:dPt>
            <c:idx val="2"/>
            <c:bubble3D val="0"/>
            <c:spPr>
              <a:solidFill>
                <a:srgbClr val="73B7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A9D-42A7-8C2C-7E3E98CF0FDF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A9D-42A7-8C2C-7E3E98CF0FDF}"/>
              </c:ext>
            </c:extLst>
          </c:dPt>
          <c:cat>
            <c:strRef>
              <c:f>Foglio1!$A$2:$A$5</c:f>
              <c:strCache>
                <c:ptCount val="4"/>
                <c:pt idx="0">
                  <c:v>1° trim.</c:v>
                </c:pt>
                <c:pt idx="1">
                  <c:v>2° trim</c:v>
                </c:pt>
                <c:pt idx="2">
                  <c:v>3° trim.</c:v>
                </c:pt>
                <c:pt idx="3">
                  <c:v>4° trim.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20</c:v>
                </c:pt>
                <c:pt idx="1">
                  <c:v>40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A9D-42A7-8C2C-7E3E98CF0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645470925651437"/>
          <c:y val="0.94495313863165209"/>
          <c:w val="0.61875111083746115"/>
          <c:h val="5.50469545698662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1E088525-AAF9-5242-9AB3-016441D9B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62BD157-AEB0-C543-9A67-41F7F0AA08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13E58-AAC7-1E4B-9F9A-BD6BF950CA70}" type="datetimeFigureOut">
              <a:rPr lang="it-IT" smtClean="0"/>
              <a:t>13/02/2025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62D86E6-8EBE-4B40-9D7E-F12C1838AD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3793E0C-AF2F-6F41-9B5B-27E8DC09D5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119E6-EC6B-1043-8BB2-C38BE2F438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9817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62E70A-7B03-3746-9E67-034CBB1892F2}" type="datetimeFigureOut">
              <a:rPr lang="it-IT" smtClean="0"/>
              <a:t>13/02/2025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1227C-9690-FA4D-8995-535F8FA1CD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4069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gradFill flip="none" rotWithShape="1">
          <a:gsLst>
            <a:gs pos="34000">
              <a:srgbClr val="005ABB"/>
            </a:gs>
            <a:gs pos="89000">
              <a:srgbClr val="55A873"/>
            </a:gs>
            <a:gs pos="63000">
              <a:srgbClr val="247B9C"/>
            </a:gs>
            <a:gs pos="94500">
              <a:srgbClr val="64B666"/>
            </a:gs>
            <a:gs pos="100000">
              <a:srgbClr val="86D549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">
            <a:extLst>
              <a:ext uri="{FF2B5EF4-FFF2-40B4-BE49-F238E27FC236}">
                <a16:creationId xmlns:a16="http://schemas.microsoft.com/office/drawing/2014/main" id="{258707E9-06DF-AE48-9BE4-963AE2053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861" y="1228807"/>
            <a:ext cx="5046562" cy="670192"/>
          </a:xfrm>
          <a:prstGeom prst="rect">
            <a:avLst/>
          </a:prstGeom>
          <a:ln>
            <a:noFill/>
          </a:ln>
          <a:effectLst/>
        </p:spPr>
        <p:txBody>
          <a:bodyPr wrap="square" lIns="360000" tIns="360000" rIns="0" bIns="0" anchor="t">
            <a:no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</a:t>
            </a:r>
          </a:p>
        </p:txBody>
      </p:sp>
      <p:cxnSp>
        <p:nvCxnSpPr>
          <p:cNvPr id="17" name="Connettore 1 16">
            <a:extLst>
              <a:ext uri="{FF2B5EF4-FFF2-40B4-BE49-F238E27FC236}">
                <a16:creationId xmlns:a16="http://schemas.microsoft.com/office/drawing/2014/main" id="{ED406B00-427C-6648-8B9D-2EAACE703814}"/>
              </a:ext>
            </a:extLst>
          </p:cNvPr>
          <p:cNvCxnSpPr>
            <a:cxnSpLocks/>
          </p:cNvCxnSpPr>
          <p:nvPr userDrawn="1"/>
        </p:nvCxnSpPr>
        <p:spPr>
          <a:xfrm>
            <a:off x="529099" y="1666855"/>
            <a:ext cx="0" cy="335067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ED2510C-4663-A04B-8AFF-552196D18E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0" y="3251546"/>
            <a:ext cx="5046663" cy="549275"/>
          </a:xfrm>
        </p:spPr>
        <p:txBody>
          <a:bodyPr lIns="360000" tIns="0" rIns="0" bIns="0" anchor="b"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it-IT" dirty="0"/>
              <a:t>Inserire qui la data</a:t>
            </a:r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FAB88716-540A-E1F5-A443-9ED0D3F9F4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3924" y="6431849"/>
            <a:ext cx="1088640" cy="216000"/>
          </a:xfrm>
          <a:prstGeom prst="rect">
            <a:avLst/>
          </a:prstGeom>
        </p:spPr>
      </p:pic>
      <p:pic>
        <p:nvPicPr>
          <p:cNvPr id="6" name="Immagine 5" descr="Immagine che contiene Elementi grafici, logo, Carattere, testo&#10;&#10;Descrizione generata automaticamente">
            <a:extLst>
              <a:ext uri="{FF2B5EF4-FFF2-40B4-BE49-F238E27FC236}">
                <a16:creationId xmlns:a16="http://schemas.microsoft.com/office/drawing/2014/main" id="{62758358-B724-A587-F627-345D4258CBD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1373" y="5744883"/>
            <a:ext cx="1447078" cy="6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55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25D5F7-309C-C644-B7FB-86D712E255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6315" y="1276350"/>
            <a:ext cx="11667559" cy="49434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cxnSp>
        <p:nvCxnSpPr>
          <p:cNvPr id="23" name="Connettore 1 22">
            <a:extLst>
              <a:ext uri="{FF2B5EF4-FFF2-40B4-BE49-F238E27FC236}">
                <a16:creationId xmlns:a16="http://schemas.microsoft.com/office/drawing/2014/main" id="{CF6E5ECD-B1FC-E84C-B852-220C9AD9E8DE}"/>
              </a:ext>
            </a:extLst>
          </p:cNvPr>
          <p:cNvCxnSpPr>
            <a:cxnSpLocks/>
          </p:cNvCxnSpPr>
          <p:nvPr userDrawn="1"/>
        </p:nvCxnSpPr>
        <p:spPr>
          <a:xfrm>
            <a:off x="1466513" y="339389"/>
            <a:ext cx="0" cy="36000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Titolo 3">
            <a:extLst>
              <a:ext uri="{FF2B5EF4-FFF2-40B4-BE49-F238E27FC236}">
                <a16:creationId xmlns:a16="http://schemas.microsoft.com/office/drawing/2014/main" id="{AC610AB3-87A2-FE49-A9B5-2BEFBF26D0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8294" y="322503"/>
            <a:ext cx="8218078" cy="490538"/>
          </a:xfrm>
        </p:spPr>
        <p:txBody>
          <a:bodyPr lIns="144000" anchor="b">
            <a:noAutofit/>
          </a:bodyPr>
          <a:lstStyle>
            <a:lvl1pPr>
              <a:defRPr>
                <a:solidFill>
                  <a:srgbClr val="005ABB"/>
                </a:solidFill>
              </a:defRPr>
            </a:lvl1pPr>
          </a:lstStyle>
          <a:p>
            <a:r>
              <a:rPr lang="it-IT" dirty="0"/>
              <a:t>Titolo e contenuto</a:t>
            </a:r>
          </a:p>
        </p:txBody>
      </p:sp>
      <p:sp>
        <p:nvSpPr>
          <p:cNvPr id="25" name="Segnaposto piè di pagina 4">
            <a:extLst>
              <a:ext uri="{FF2B5EF4-FFF2-40B4-BE49-F238E27FC236}">
                <a16:creationId xmlns:a16="http://schemas.microsoft.com/office/drawing/2014/main" id="{F5BDDDEF-2B60-6C4A-A73A-F33047260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704" y="6429375"/>
            <a:ext cx="8776405" cy="365125"/>
          </a:xfrm>
        </p:spPr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26" name="Segnaposto numero diapositiva 5">
            <a:extLst>
              <a:ext uri="{FF2B5EF4-FFF2-40B4-BE49-F238E27FC236}">
                <a16:creationId xmlns:a16="http://schemas.microsoft.com/office/drawing/2014/main" id="{FBAF3E87-D33E-504C-B0CA-64615F53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743200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pic>
        <p:nvPicPr>
          <p:cNvPr id="2" name="Immagine 1" descr="Immagine che contiene Elementi grafici, schermata, linea, Carattere&#10;&#10;Descrizione generata automaticamente">
            <a:extLst>
              <a:ext uri="{FF2B5EF4-FFF2-40B4-BE49-F238E27FC236}">
                <a16:creationId xmlns:a16="http://schemas.microsoft.com/office/drawing/2014/main" id="{FB87778F-FADA-B1C7-79F4-57ADA800D8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06" y="335855"/>
            <a:ext cx="832262" cy="36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00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sfondo scuro">
    <p:bg>
      <p:bgPr>
        <a:gradFill>
          <a:gsLst>
            <a:gs pos="94000">
              <a:srgbClr val="64B666"/>
            </a:gs>
            <a:gs pos="89000">
              <a:srgbClr val="55A873"/>
            </a:gs>
            <a:gs pos="63000">
              <a:srgbClr val="247B9C"/>
            </a:gs>
            <a:gs pos="34000">
              <a:srgbClr val="005ABB"/>
            </a:gs>
            <a:gs pos="100000">
              <a:srgbClr val="86D549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25D5F7-309C-C644-B7FB-86D712E255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8125" y="1276350"/>
            <a:ext cx="11715750" cy="4943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cxnSp>
        <p:nvCxnSpPr>
          <p:cNvPr id="8" name="Connettore 1 22">
            <a:extLst>
              <a:ext uri="{FF2B5EF4-FFF2-40B4-BE49-F238E27FC236}">
                <a16:creationId xmlns:a16="http://schemas.microsoft.com/office/drawing/2014/main" id="{83A7E422-BB98-8A53-9F8A-0D23C6438C83}"/>
              </a:ext>
            </a:extLst>
          </p:cNvPr>
          <p:cNvCxnSpPr>
            <a:cxnSpLocks/>
          </p:cNvCxnSpPr>
          <p:nvPr userDrawn="1"/>
        </p:nvCxnSpPr>
        <p:spPr>
          <a:xfrm>
            <a:off x="2413840" y="4370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itolo 3">
            <a:extLst>
              <a:ext uri="{FF2B5EF4-FFF2-40B4-BE49-F238E27FC236}">
                <a16:creationId xmlns:a16="http://schemas.microsoft.com/office/drawing/2014/main" id="{EE4EA260-E526-F091-0C17-1A489799CE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8996" y="340259"/>
            <a:ext cx="8218078" cy="490538"/>
          </a:xfrm>
        </p:spPr>
        <p:txBody>
          <a:bodyPr lIns="144000"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Titolo e contenuto</a:t>
            </a:r>
          </a:p>
        </p:txBody>
      </p:sp>
      <p:pic>
        <p:nvPicPr>
          <p:cNvPr id="10" name="Immagine 9" descr="Immagine che contiene schermata, Elementi grafici, linea, Carattere&#10;&#10;Descrizione generata automaticamente">
            <a:extLst>
              <a:ext uri="{FF2B5EF4-FFF2-40B4-BE49-F238E27FC236}">
                <a16:creationId xmlns:a16="http://schemas.microsoft.com/office/drawing/2014/main" id="{D5511223-C245-6A10-FA8C-036F23C8E8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271788" y="271569"/>
            <a:ext cx="1928488" cy="4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20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con n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0CA5AA-05B9-8A42-B316-E1AFCCA82C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125" y="5624513"/>
            <a:ext cx="11715750" cy="568325"/>
          </a:xfrm>
        </p:spPr>
        <p:txBody>
          <a:bodyPr anchor="b">
            <a:normAutofit/>
          </a:bodyPr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24" name="Segnaposto contenuto 3">
            <a:extLst>
              <a:ext uri="{FF2B5EF4-FFF2-40B4-BE49-F238E27FC236}">
                <a16:creationId xmlns:a16="http://schemas.microsoft.com/office/drawing/2014/main" id="{44C6CEE1-8B66-B44F-B7D7-45C84ED2EC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8125" y="1276350"/>
            <a:ext cx="11715750" cy="49434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cxnSp>
        <p:nvCxnSpPr>
          <p:cNvPr id="8" name="Connettore 1 22">
            <a:extLst>
              <a:ext uri="{FF2B5EF4-FFF2-40B4-BE49-F238E27FC236}">
                <a16:creationId xmlns:a16="http://schemas.microsoft.com/office/drawing/2014/main" id="{D174D62C-53CB-B879-9413-F6384FC3837B}"/>
              </a:ext>
            </a:extLst>
          </p:cNvPr>
          <p:cNvCxnSpPr>
            <a:cxnSpLocks/>
          </p:cNvCxnSpPr>
          <p:nvPr userDrawn="1"/>
        </p:nvCxnSpPr>
        <p:spPr>
          <a:xfrm>
            <a:off x="2413840" y="4370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itolo 3">
            <a:extLst>
              <a:ext uri="{FF2B5EF4-FFF2-40B4-BE49-F238E27FC236}">
                <a16:creationId xmlns:a16="http://schemas.microsoft.com/office/drawing/2014/main" id="{8AAB5810-7E2D-7CE9-6437-6F0BE88C8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8996" y="340259"/>
            <a:ext cx="8218078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pic>
        <p:nvPicPr>
          <p:cNvPr id="10" name="Immagine 9" descr="Immagine che contiene schermata, Elementi grafici, linea, Carattere&#10;&#10;Descrizione generata automaticamente">
            <a:extLst>
              <a:ext uri="{FF2B5EF4-FFF2-40B4-BE49-F238E27FC236}">
                <a16:creationId xmlns:a16="http://schemas.microsoft.com/office/drawing/2014/main" id="{19176576-A9B8-42EC-D1F6-A04C63B8A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788" y="271569"/>
            <a:ext cx="1928488" cy="4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49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+ Take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0CA5AA-05B9-8A42-B316-E1AFCCA82C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125" y="5624513"/>
            <a:ext cx="11715750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24" name="Segnaposto contenuto 3">
            <a:extLst>
              <a:ext uri="{FF2B5EF4-FFF2-40B4-BE49-F238E27FC236}">
                <a16:creationId xmlns:a16="http://schemas.microsoft.com/office/drawing/2014/main" id="{504ED664-9C9C-5A4F-972C-2869BE1588A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8125" y="1276350"/>
            <a:ext cx="11715750" cy="424273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cxnSp>
        <p:nvCxnSpPr>
          <p:cNvPr id="8" name="Connettore 1 22">
            <a:extLst>
              <a:ext uri="{FF2B5EF4-FFF2-40B4-BE49-F238E27FC236}">
                <a16:creationId xmlns:a16="http://schemas.microsoft.com/office/drawing/2014/main" id="{C07BF351-CB26-B298-81C7-B25496A45BD1}"/>
              </a:ext>
            </a:extLst>
          </p:cNvPr>
          <p:cNvCxnSpPr>
            <a:cxnSpLocks/>
          </p:cNvCxnSpPr>
          <p:nvPr userDrawn="1"/>
        </p:nvCxnSpPr>
        <p:spPr>
          <a:xfrm>
            <a:off x="2413840" y="4370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itolo 3">
            <a:extLst>
              <a:ext uri="{FF2B5EF4-FFF2-40B4-BE49-F238E27FC236}">
                <a16:creationId xmlns:a16="http://schemas.microsoft.com/office/drawing/2014/main" id="{D5D922BF-3C9A-D9FA-6BF3-2FC7FCFDA2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8996" y="340259"/>
            <a:ext cx="8218078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pic>
        <p:nvPicPr>
          <p:cNvPr id="10" name="Immagine 9" descr="Immagine che contiene schermata, Elementi grafici, linea, Carattere&#10;&#10;Descrizione generata automaticamente">
            <a:extLst>
              <a:ext uri="{FF2B5EF4-FFF2-40B4-BE49-F238E27FC236}">
                <a16:creationId xmlns:a16="http://schemas.microsoft.com/office/drawing/2014/main" id="{31FACF68-6661-8C1F-70C5-DD05DEB9B4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788" y="271569"/>
            <a:ext cx="1928488" cy="4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9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3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13945470-5B01-DE40-816D-AD5246D749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8125" y="1283460"/>
            <a:ext cx="6952897" cy="3958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2EC7E4A1-960D-674D-BC42-8B4E81C37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125" y="5354355"/>
            <a:ext cx="11715750" cy="167958"/>
          </a:xfrm>
        </p:spPr>
        <p:txBody>
          <a:bodyPr anchor="b">
            <a:normAutofit/>
          </a:bodyPr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D001191F-1C0D-9848-80B2-4596266DD3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8125" y="5634849"/>
            <a:ext cx="11713399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cxnSp>
        <p:nvCxnSpPr>
          <p:cNvPr id="7" name="Connettore 1 22">
            <a:extLst>
              <a:ext uri="{FF2B5EF4-FFF2-40B4-BE49-F238E27FC236}">
                <a16:creationId xmlns:a16="http://schemas.microsoft.com/office/drawing/2014/main" id="{13500067-CC71-A690-2700-4429CA4976FE}"/>
              </a:ext>
            </a:extLst>
          </p:cNvPr>
          <p:cNvCxnSpPr>
            <a:cxnSpLocks/>
          </p:cNvCxnSpPr>
          <p:nvPr userDrawn="1"/>
        </p:nvCxnSpPr>
        <p:spPr>
          <a:xfrm>
            <a:off x="2413840" y="4370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itolo 3">
            <a:extLst>
              <a:ext uri="{FF2B5EF4-FFF2-40B4-BE49-F238E27FC236}">
                <a16:creationId xmlns:a16="http://schemas.microsoft.com/office/drawing/2014/main" id="{A0E3C352-DB72-9366-52C2-B5F508F42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8996" y="340259"/>
            <a:ext cx="8218078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pic>
        <p:nvPicPr>
          <p:cNvPr id="10" name="Immagine 9" descr="Immagine che contiene schermata, Elementi grafici, linea, Carattere&#10;&#10;Descrizione generata automaticamente">
            <a:extLst>
              <a:ext uri="{FF2B5EF4-FFF2-40B4-BE49-F238E27FC236}">
                <a16:creationId xmlns:a16="http://schemas.microsoft.com/office/drawing/2014/main" id="{B4CC6895-5500-2177-33E0-4A649C85CA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788" y="271569"/>
            <a:ext cx="1928488" cy="4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67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 colonna a s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13945470-5B01-DE40-816D-AD5246D749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48431" y="1276350"/>
            <a:ext cx="9403093" cy="396546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FD4DD50E-83D3-1544-AEE0-D5C954B556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125" y="5354355"/>
            <a:ext cx="11715750" cy="167958"/>
          </a:xfrm>
        </p:spPr>
        <p:txBody>
          <a:bodyPr anchor="b">
            <a:normAutofit/>
          </a:bodyPr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9B7D1430-5FAA-9E47-8D2D-A0AA8A72FC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8125" y="5634849"/>
            <a:ext cx="11713399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cxnSp>
        <p:nvCxnSpPr>
          <p:cNvPr id="7" name="Connettore 1 22">
            <a:extLst>
              <a:ext uri="{FF2B5EF4-FFF2-40B4-BE49-F238E27FC236}">
                <a16:creationId xmlns:a16="http://schemas.microsoft.com/office/drawing/2014/main" id="{503C18D0-E039-A3DE-E9AB-2C3140607041}"/>
              </a:ext>
            </a:extLst>
          </p:cNvPr>
          <p:cNvCxnSpPr>
            <a:cxnSpLocks/>
          </p:cNvCxnSpPr>
          <p:nvPr userDrawn="1"/>
        </p:nvCxnSpPr>
        <p:spPr>
          <a:xfrm>
            <a:off x="2413840" y="4370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itolo 3">
            <a:extLst>
              <a:ext uri="{FF2B5EF4-FFF2-40B4-BE49-F238E27FC236}">
                <a16:creationId xmlns:a16="http://schemas.microsoft.com/office/drawing/2014/main" id="{2B1B1E4A-C1E7-C51A-4F1E-453DEAA39B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8996" y="340259"/>
            <a:ext cx="8218078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pic>
        <p:nvPicPr>
          <p:cNvPr id="10" name="Immagine 9" descr="Immagine che contiene schermata, Elementi grafici, linea, Carattere&#10;&#10;Descrizione generata automaticamente">
            <a:extLst>
              <a:ext uri="{FF2B5EF4-FFF2-40B4-BE49-F238E27FC236}">
                <a16:creationId xmlns:a16="http://schemas.microsoft.com/office/drawing/2014/main" id="{0BBD9946-6677-E434-E61E-321A31B629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788" y="271569"/>
            <a:ext cx="1928488" cy="4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17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+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13" name="Segnaposto immagine 8">
            <a:extLst>
              <a:ext uri="{FF2B5EF4-FFF2-40B4-BE49-F238E27FC236}">
                <a16:creationId xmlns:a16="http://schemas.microsoft.com/office/drawing/2014/main" id="{48ED0D43-9195-5B40-8CF4-B08B45A64F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89101" y="1276350"/>
            <a:ext cx="4464774" cy="4019903"/>
          </a:xfrm>
        </p:spPr>
        <p:txBody>
          <a:bodyPr/>
          <a:lstStyle/>
          <a:p>
            <a:endParaRPr lang="it-IT"/>
          </a:p>
        </p:txBody>
      </p:sp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2FCD9719-E732-4445-B09C-A4B1A729BE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125" y="5354355"/>
            <a:ext cx="11715750" cy="167958"/>
          </a:xfrm>
        </p:spPr>
        <p:txBody>
          <a:bodyPr anchor="b">
            <a:normAutofit/>
          </a:bodyPr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5" name="Segnaposto contenuto 7">
            <a:extLst>
              <a:ext uri="{FF2B5EF4-FFF2-40B4-BE49-F238E27FC236}">
                <a16:creationId xmlns:a16="http://schemas.microsoft.com/office/drawing/2014/main" id="{39733249-9D24-1943-B2CA-C62E6FC27F5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8125" y="1263766"/>
            <a:ext cx="6952897" cy="40324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7" name="Segnaposto testo 3">
            <a:extLst>
              <a:ext uri="{FF2B5EF4-FFF2-40B4-BE49-F238E27FC236}">
                <a16:creationId xmlns:a16="http://schemas.microsoft.com/office/drawing/2014/main" id="{8C3938C4-2CB5-464E-A3FE-8D172EB03B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8125" y="5634849"/>
            <a:ext cx="11713399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cxnSp>
        <p:nvCxnSpPr>
          <p:cNvPr id="7" name="Connettore 1 22">
            <a:extLst>
              <a:ext uri="{FF2B5EF4-FFF2-40B4-BE49-F238E27FC236}">
                <a16:creationId xmlns:a16="http://schemas.microsoft.com/office/drawing/2014/main" id="{78E9A5DA-6A5C-99A7-2B3E-ADBAD20FFF4C}"/>
              </a:ext>
            </a:extLst>
          </p:cNvPr>
          <p:cNvCxnSpPr>
            <a:cxnSpLocks/>
          </p:cNvCxnSpPr>
          <p:nvPr userDrawn="1"/>
        </p:nvCxnSpPr>
        <p:spPr>
          <a:xfrm>
            <a:off x="2413840" y="4370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itolo 3">
            <a:extLst>
              <a:ext uri="{FF2B5EF4-FFF2-40B4-BE49-F238E27FC236}">
                <a16:creationId xmlns:a16="http://schemas.microsoft.com/office/drawing/2014/main" id="{145A5535-E4DD-8A80-7284-AE824046F2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8996" y="340259"/>
            <a:ext cx="8218078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pic>
        <p:nvPicPr>
          <p:cNvPr id="9" name="Immagine 8" descr="Immagine che contiene schermata, Elementi grafici, linea, Carattere&#10;&#10;Descrizione generata automaticamente">
            <a:extLst>
              <a:ext uri="{FF2B5EF4-FFF2-40B4-BE49-F238E27FC236}">
                <a16:creationId xmlns:a16="http://schemas.microsoft.com/office/drawing/2014/main" id="{43C28306-04E4-F342-F949-F54AD43C38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788" y="271569"/>
            <a:ext cx="1928488" cy="4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6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+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0CA5AA-05B9-8A42-B316-E1AFCCA82C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125" y="5354355"/>
            <a:ext cx="11715750" cy="167958"/>
          </a:xfrm>
        </p:spPr>
        <p:txBody>
          <a:bodyPr anchor="b">
            <a:normAutofit/>
          </a:bodyPr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9" name="Segnaposto grafico 8">
            <a:extLst>
              <a:ext uri="{FF2B5EF4-FFF2-40B4-BE49-F238E27FC236}">
                <a16:creationId xmlns:a16="http://schemas.microsoft.com/office/drawing/2014/main" id="{5D998923-D7E3-0343-91B4-A46ABBA9208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546207" y="1263766"/>
            <a:ext cx="4405318" cy="403248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it-IT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1C53F03-2DAD-F64C-A150-8EA7463DF60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8125" y="1263766"/>
            <a:ext cx="6952897" cy="4032488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Segnaposto testo 3">
            <a:extLst>
              <a:ext uri="{FF2B5EF4-FFF2-40B4-BE49-F238E27FC236}">
                <a16:creationId xmlns:a16="http://schemas.microsoft.com/office/drawing/2014/main" id="{C2F4A22B-CEB8-0A41-A3D3-5AEC331F9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8125" y="5634849"/>
            <a:ext cx="11713399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cxnSp>
        <p:nvCxnSpPr>
          <p:cNvPr id="10" name="Connettore 1 22">
            <a:extLst>
              <a:ext uri="{FF2B5EF4-FFF2-40B4-BE49-F238E27FC236}">
                <a16:creationId xmlns:a16="http://schemas.microsoft.com/office/drawing/2014/main" id="{B47D230C-2AA2-FA23-619F-FF44A381EE2B}"/>
              </a:ext>
            </a:extLst>
          </p:cNvPr>
          <p:cNvCxnSpPr>
            <a:cxnSpLocks/>
          </p:cNvCxnSpPr>
          <p:nvPr userDrawn="1"/>
        </p:nvCxnSpPr>
        <p:spPr>
          <a:xfrm>
            <a:off x="2413840" y="4370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itolo 3">
            <a:extLst>
              <a:ext uri="{FF2B5EF4-FFF2-40B4-BE49-F238E27FC236}">
                <a16:creationId xmlns:a16="http://schemas.microsoft.com/office/drawing/2014/main" id="{7C008E06-1C8F-EB1E-32A5-9ABF9D4D88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8996" y="340259"/>
            <a:ext cx="8218078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pic>
        <p:nvPicPr>
          <p:cNvPr id="13" name="Immagine 12" descr="Immagine che contiene schermata, Elementi grafici, linea, Carattere&#10;&#10;Descrizione generata automaticamente">
            <a:extLst>
              <a:ext uri="{FF2B5EF4-FFF2-40B4-BE49-F238E27FC236}">
                <a16:creationId xmlns:a16="http://schemas.microsoft.com/office/drawing/2014/main" id="{59B6079B-ACCF-983C-216A-9A099F435B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788" y="271569"/>
            <a:ext cx="1928488" cy="4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51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doppia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89D59E-9FCD-B345-BF4D-E0CF00807B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8760" y="1263766"/>
            <a:ext cx="5687907" cy="3978054"/>
          </a:xfrm>
          <a:ln>
            <a:noFill/>
          </a:ln>
        </p:spPr>
        <p:txBody>
          <a:bodyPr lIns="0" tIns="0" rIns="0" bIns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49631AC-1228-FD45-8DDC-8880CF501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3619" y="1276350"/>
            <a:ext cx="5687906" cy="3965469"/>
          </a:xfrm>
          <a:ln>
            <a:noFill/>
          </a:ln>
        </p:spPr>
        <p:txBody>
          <a:bodyPr lIns="0" tIns="0" rIns="0" bIns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6BEA8BC-42BF-6047-8A2D-EC06C348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318BDB-C1CB-574D-8B30-C1AF856D7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esto 3">
            <a:extLst>
              <a:ext uri="{FF2B5EF4-FFF2-40B4-BE49-F238E27FC236}">
                <a16:creationId xmlns:a16="http://schemas.microsoft.com/office/drawing/2014/main" id="{F2DF1566-E32E-BC4D-AFFD-1004CCD49C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8125" y="5354355"/>
            <a:ext cx="11715750" cy="167958"/>
          </a:xfrm>
        </p:spPr>
        <p:txBody>
          <a:bodyPr anchor="b">
            <a:normAutofit/>
          </a:bodyPr>
          <a:lstStyle>
            <a:lvl1pPr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0294F335-802A-4F4D-8C6D-7794841714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8125" y="5634849"/>
            <a:ext cx="11713399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cxnSp>
        <p:nvCxnSpPr>
          <p:cNvPr id="9" name="Connettore 1 22">
            <a:extLst>
              <a:ext uri="{FF2B5EF4-FFF2-40B4-BE49-F238E27FC236}">
                <a16:creationId xmlns:a16="http://schemas.microsoft.com/office/drawing/2014/main" id="{9DFC34A4-6C92-9045-7FA3-80B0C8EA11A0}"/>
              </a:ext>
            </a:extLst>
          </p:cNvPr>
          <p:cNvCxnSpPr>
            <a:cxnSpLocks/>
          </p:cNvCxnSpPr>
          <p:nvPr userDrawn="1"/>
        </p:nvCxnSpPr>
        <p:spPr>
          <a:xfrm>
            <a:off x="2413840" y="4370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itolo 3">
            <a:extLst>
              <a:ext uri="{FF2B5EF4-FFF2-40B4-BE49-F238E27FC236}">
                <a16:creationId xmlns:a16="http://schemas.microsoft.com/office/drawing/2014/main" id="{678AA723-BC33-B78D-5DA4-8AE5DD4BBE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8996" y="340259"/>
            <a:ext cx="8218078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pic>
        <p:nvPicPr>
          <p:cNvPr id="12" name="Immagine 11" descr="Immagine che contiene schermata, Elementi grafici, linea, Carattere&#10;&#10;Descrizione generata automaticamente">
            <a:extLst>
              <a:ext uri="{FF2B5EF4-FFF2-40B4-BE49-F238E27FC236}">
                <a16:creationId xmlns:a16="http://schemas.microsoft.com/office/drawing/2014/main" id="{A92C93D3-5CC3-7187-041B-8550247610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788" y="271569"/>
            <a:ext cx="1928488" cy="4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1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F172F5F-2E25-2D4F-AFFC-566C5A94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EDE0D3D-B2DD-824F-B1C9-82E60649F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Connettore 1 22">
            <a:extLst>
              <a:ext uri="{FF2B5EF4-FFF2-40B4-BE49-F238E27FC236}">
                <a16:creationId xmlns:a16="http://schemas.microsoft.com/office/drawing/2014/main" id="{FEEA12E0-D04B-86C2-B301-6D9AF2C68684}"/>
              </a:ext>
            </a:extLst>
          </p:cNvPr>
          <p:cNvCxnSpPr>
            <a:cxnSpLocks/>
          </p:cNvCxnSpPr>
          <p:nvPr userDrawn="1"/>
        </p:nvCxnSpPr>
        <p:spPr>
          <a:xfrm>
            <a:off x="2413840" y="4370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itolo 3">
            <a:extLst>
              <a:ext uri="{FF2B5EF4-FFF2-40B4-BE49-F238E27FC236}">
                <a16:creationId xmlns:a16="http://schemas.microsoft.com/office/drawing/2014/main" id="{5CB4BCB0-3D94-5C53-1268-A0D562289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8996" y="340259"/>
            <a:ext cx="8218078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pic>
        <p:nvPicPr>
          <p:cNvPr id="9" name="Immagine 8" descr="Immagine che contiene schermata, Elementi grafici, linea, Carattere&#10;&#10;Descrizione generata automaticamente">
            <a:extLst>
              <a:ext uri="{FF2B5EF4-FFF2-40B4-BE49-F238E27FC236}">
                <a16:creationId xmlns:a16="http://schemas.microsoft.com/office/drawing/2014/main" id="{A193025A-124E-CE26-9116-572C851779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788" y="271569"/>
            <a:ext cx="1928488" cy="4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6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e">
    <p:bg>
      <p:bgPr>
        <a:gradFill>
          <a:gsLst>
            <a:gs pos="94000">
              <a:srgbClr val="64B666"/>
            </a:gs>
            <a:gs pos="89000">
              <a:srgbClr val="55A873"/>
            </a:gs>
            <a:gs pos="63000">
              <a:srgbClr val="247B9C"/>
            </a:gs>
            <a:gs pos="100000">
              <a:srgbClr val="86D549"/>
            </a:gs>
            <a:gs pos="34000">
              <a:srgbClr val="005ABB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25D5F7-309C-C644-B7FB-86D712E255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8125" y="1276350"/>
            <a:ext cx="11715750" cy="4943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cxnSp>
        <p:nvCxnSpPr>
          <p:cNvPr id="8" name="Connettore 1 22">
            <a:extLst>
              <a:ext uri="{FF2B5EF4-FFF2-40B4-BE49-F238E27FC236}">
                <a16:creationId xmlns:a16="http://schemas.microsoft.com/office/drawing/2014/main" id="{9B67224E-217D-B681-7758-BC39ADD44025}"/>
              </a:ext>
            </a:extLst>
          </p:cNvPr>
          <p:cNvCxnSpPr>
            <a:cxnSpLocks/>
          </p:cNvCxnSpPr>
          <p:nvPr userDrawn="1"/>
        </p:nvCxnSpPr>
        <p:spPr>
          <a:xfrm>
            <a:off x="2413840" y="4370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itolo 3">
            <a:extLst>
              <a:ext uri="{FF2B5EF4-FFF2-40B4-BE49-F238E27FC236}">
                <a16:creationId xmlns:a16="http://schemas.microsoft.com/office/drawing/2014/main" id="{4EDC573E-8DA3-36A7-26DF-048AD3BB2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8996" y="340259"/>
            <a:ext cx="8218078" cy="490538"/>
          </a:xfrm>
        </p:spPr>
        <p:txBody>
          <a:bodyPr lIns="144000"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Titolo e contenuto</a:t>
            </a:r>
          </a:p>
        </p:txBody>
      </p:sp>
      <p:pic>
        <p:nvPicPr>
          <p:cNvPr id="10" name="Immagine 9" descr="Immagine che contiene schermata, Elementi grafici, linea, Carattere&#10;&#10;Descrizione generata automaticamente">
            <a:extLst>
              <a:ext uri="{FF2B5EF4-FFF2-40B4-BE49-F238E27FC236}">
                <a16:creationId xmlns:a16="http://schemas.microsoft.com/office/drawing/2014/main" id="{C4018AE5-2656-8275-D75E-9978AD0929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271788" y="271569"/>
            <a:ext cx="1928488" cy="45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73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 Capitolo">
    <p:bg>
      <p:bgPr>
        <a:gradFill>
          <a:gsLst>
            <a:gs pos="34000">
              <a:srgbClr val="005ABB"/>
            </a:gs>
            <a:gs pos="89000">
              <a:srgbClr val="55A873"/>
            </a:gs>
            <a:gs pos="63000">
              <a:srgbClr val="247B9C"/>
            </a:gs>
            <a:gs pos="94500">
              <a:srgbClr val="64B666"/>
            </a:gs>
            <a:gs pos="100000">
              <a:srgbClr val="86D549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0614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13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435BF7C-3508-0A47-8B9E-2B3489080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760" y="1676400"/>
            <a:ext cx="11714480" cy="45005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0D7DE4-61BF-584A-8A89-5056100A2A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760" y="6429375"/>
            <a:ext cx="882396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A90523-FF84-0643-B15D-54E2FC2C6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0040" y="6429375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titolo 10">
            <a:extLst>
              <a:ext uri="{FF2B5EF4-FFF2-40B4-BE49-F238E27FC236}">
                <a16:creationId xmlns:a16="http://schemas.microsoft.com/office/drawing/2014/main" id="{2766F349-9F7C-C84F-853C-140814851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60" y="365125"/>
            <a:ext cx="1171448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18153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7" r:id="rId2"/>
    <p:sldLayoutId id="2147483665" r:id="rId3"/>
    <p:sldLayoutId id="2147483650" r:id="rId4"/>
    <p:sldLayoutId id="2147483663" r:id="rId5"/>
    <p:sldLayoutId id="2147483659" r:id="rId6"/>
    <p:sldLayoutId id="2147483667" r:id="rId7"/>
    <p:sldLayoutId id="2147483661" r:id="rId8"/>
    <p:sldLayoutId id="2147483660" r:id="rId9"/>
    <p:sldLayoutId id="2147483652" r:id="rId10"/>
    <p:sldLayoutId id="2147483654" r:id="rId11"/>
    <p:sldLayoutId id="2147483666" r:id="rId12"/>
    <p:sldLayoutId id="2147483664" r:id="rId13"/>
    <p:sldLayoutId id="214748365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9525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46088" indent="-254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Wingdings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254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Font di sistema regolare"/>
        <a:buChar char="⁃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525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4000">
              <a:srgbClr val="64B666"/>
            </a:gs>
            <a:gs pos="89000">
              <a:srgbClr val="55A873"/>
            </a:gs>
            <a:gs pos="63000">
              <a:srgbClr val="247B9C"/>
            </a:gs>
            <a:gs pos="34000">
              <a:srgbClr val="005ABB"/>
            </a:gs>
            <a:gs pos="100000">
              <a:srgbClr val="86D549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CD4E22E4-59B4-0344-8D38-0898A1BE97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37408" y="1029198"/>
            <a:ext cx="4828174" cy="479960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6542836-6D9C-874C-A98D-DC8F7F7E86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020" b="32507"/>
          <a:stretch/>
        </p:blipFill>
        <p:spPr>
          <a:xfrm>
            <a:off x="5854593" y="4394993"/>
            <a:ext cx="6337407" cy="2463007"/>
          </a:xfrm>
          <a:prstGeom prst="rect">
            <a:avLst/>
          </a:prstGeo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9748902-A85C-A53E-31E3-A6BD75EE7E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700" y="2930936"/>
            <a:ext cx="5046663" cy="54927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/>
              <a:t>Sottotitolo presentazione</a:t>
            </a: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E4DCB633-9FF5-324D-2867-B16B9A9EB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405661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F39729A-0EB7-BAA3-A527-FC4F97A2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Indice</a:t>
            </a:r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3CDC22E-7A77-83A6-1F36-99276AF40880}"/>
              </a:ext>
            </a:extLst>
          </p:cNvPr>
          <p:cNvSpPr/>
          <p:nvPr/>
        </p:nvSpPr>
        <p:spPr>
          <a:xfrm>
            <a:off x="346783" y="1587500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ctangle 33">
            <a:extLst>
              <a:ext uri="{FF2B5EF4-FFF2-40B4-BE49-F238E27FC236}">
                <a16:creationId xmlns:a16="http://schemas.microsoft.com/office/drawing/2014/main" id="{359681A7-8E21-81CC-4DF7-322AECED1DE6}"/>
              </a:ext>
            </a:extLst>
          </p:cNvPr>
          <p:cNvSpPr/>
          <p:nvPr/>
        </p:nvSpPr>
        <p:spPr>
          <a:xfrm rot="16200000">
            <a:off x="3081544" y="4660378"/>
            <a:ext cx="1044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12" name="Rectangle 33">
            <a:extLst>
              <a:ext uri="{FF2B5EF4-FFF2-40B4-BE49-F238E27FC236}">
                <a16:creationId xmlns:a16="http://schemas.microsoft.com/office/drawing/2014/main" id="{6AEF0FA5-2FA1-5BDD-BC68-A5B72E9D8A01}"/>
              </a:ext>
            </a:extLst>
          </p:cNvPr>
          <p:cNvSpPr/>
          <p:nvPr/>
        </p:nvSpPr>
        <p:spPr>
          <a:xfrm rot="16200000">
            <a:off x="5061071" y="4658578"/>
            <a:ext cx="1080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14" name="Rectangle 33">
            <a:extLst>
              <a:ext uri="{FF2B5EF4-FFF2-40B4-BE49-F238E27FC236}">
                <a16:creationId xmlns:a16="http://schemas.microsoft.com/office/drawing/2014/main" id="{2E4AE682-9243-97E9-3D63-C9684062A146}"/>
              </a:ext>
            </a:extLst>
          </p:cNvPr>
          <p:cNvSpPr/>
          <p:nvPr/>
        </p:nvSpPr>
        <p:spPr>
          <a:xfrm rot="16200000">
            <a:off x="1109148" y="4661917"/>
            <a:ext cx="1044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15" name="Rectangle 33">
            <a:extLst>
              <a:ext uri="{FF2B5EF4-FFF2-40B4-BE49-F238E27FC236}">
                <a16:creationId xmlns:a16="http://schemas.microsoft.com/office/drawing/2014/main" id="{96210C3B-14C8-952A-F590-D6720BD7E1A7}"/>
              </a:ext>
            </a:extLst>
          </p:cNvPr>
          <p:cNvSpPr/>
          <p:nvPr/>
        </p:nvSpPr>
        <p:spPr>
          <a:xfrm rot="16200000">
            <a:off x="7015686" y="4660117"/>
            <a:ext cx="1080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16" name="Rectangle 33">
            <a:extLst>
              <a:ext uri="{FF2B5EF4-FFF2-40B4-BE49-F238E27FC236}">
                <a16:creationId xmlns:a16="http://schemas.microsoft.com/office/drawing/2014/main" id="{DCE22E07-95C1-AD14-9F0E-E25D146E3844}"/>
              </a:ext>
            </a:extLst>
          </p:cNvPr>
          <p:cNvSpPr/>
          <p:nvPr/>
        </p:nvSpPr>
        <p:spPr>
          <a:xfrm rot="16200000">
            <a:off x="8986996" y="4660117"/>
            <a:ext cx="1080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FC19FBF-F255-E1D1-5414-8FBF66064A50}"/>
              </a:ext>
            </a:extLst>
          </p:cNvPr>
          <p:cNvSpPr txBox="1"/>
          <p:nvPr/>
        </p:nvSpPr>
        <p:spPr>
          <a:xfrm>
            <a:off x="1481845" y="4932680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1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16E1E57-18D2-21D4-7BDA-69327E4E4E82}"/>
              </a:ext>
            </a:extLst>
          </p:cNvPr>
          <p:cNvSpPr txBox="1"/>
          <p:nvPr/>
        </p:nvSpPr>
        <p:spPr>
          <a:xfrm>
            <a:off x="3459640" y="4932680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2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50EDA46-8F9D-2D97-3CD0-E97E048C94BF}"/>
              </a:ext>
            </a:extLst>
          </p:cNvPr>
          <p:cNvSpPr txBox="1"/>
          <p:nvPr/>
        </p:nvSpPr>
        <p:spPr>
          <a:xfrm>
            <a:off x="5437435" y="4932680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3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D4BD0DB-BC1A-A613-A86C-37472AAA324D}"/>
              </a:ext>
            </a:extLst>
          </p:cNvPr>
          <p:cNvSpPr txBox="1"/>
          <p:nvPr/>
        </p:nvSpPr>
        <p:spPr>
          <a:xfrm>
            <a:off x="7377130" y="4932680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4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F827D6A-0879-0431-CDEF-B28AE4B51F92}"/>
              </a:ext>
            </a:extLst>
          </p:cNvPr>
          <p:cNvSpPr txBox="1"/>
          <p:nvPr/>
        </p:nvSpPr>
        <p:spPr>
          <a:xfrm>
            <a:off x="9371297" y="4932680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5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1FD7B94-2FBE-2537-5B31-D64F330A7F10}"/>
              </a:ext>
            </a:extLst>
          </p:cNvPr>
          <p:cNvSpPr txBox="1"/>
          <p:nvPr/>
        </p:nvSpPr>
        <p:spPr>
          <a:xfrm>
            <a:off x="408695" y="1734820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7A6212F-CCED-3AFD-7108-89B364FE9D79}"/>
              </a:ext>
            </a:extLst>
          </p:cNvPr>
          <p:cNvSpPr/>
          <p:nvPr/>
        </p:nvSpPr>
        <p:spPr>
          <a:xfrm>
            <a:off x="2322038" y="1587500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C3420D1-4FAA-D7E7-4B57-1BC19186C7A9}"/>
              </a:ext>
            </a:extLst>
          </p:cNvPr>
          <p:cNvSpPr/>
          <p:nvPr/>
        </p:nvSpPr>
        <p:spPr>
          <a:xfrm>
            <a:off x="4297293" y="1581150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D27AE474-DF68-B9EF-CC7E-794E6B614CF7}"/>
              </a:ext>
            </a:extLst>
          </p:cNvPr>
          <p:cNvSpPr/>
          <p:nvPr/>
        </p:nvSpPr>
        <p:spPr>
          <a:xfrm>
            <a:off x="6253498" y="1581150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C32BDC89-AB5F-B909-FA0A-74F4A7282272}"/>
              </a:ext>
            </a:extLst>
          </p:cNvPr>
          <p:cNvSpPr/>
          <p:nvPr/>
        </p:nvSpPr>
        <p:spPr>
          <a:xfrm>
            <a:off x="8228618" y="1581150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61EEA538-47D6-6227-B249-3D468BA09F69}"/>
              </a:ext>
            </a:extLst>
          </p:cNvPr>
          <p:cNvSpPr txBox="1"/>
          <p:nvPr/>
        </p:nvSpPr>
        <p:spPr>
          <a:xfrm>
            <a:off x="2396650" y="1734820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FAE27C18-0525-10A1-8BC7-965A7BE7A989}"/>
              </a:ext>
            </a:extLst>
          </p:cNvPr>
          <p:cNvSpPr txBox="1"/>
          <p:nvPr/>
        </p:nvSpPr>
        <p:spPr>
          <a:xfrm>
            <a:off x="4365555" y="1741170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C4AA24E-6582-F593-1A36-CDE7C09258FF}"/>
              </a:ext>
            </a:extLst>
          </p:cNvPr>
          <p:cNvSpPr txBox="1"/>
          <p:nvPr/>
        </p:nvSpPr>
        <p:spPr>
          <a:xfrm>
            <a:off x="6321760" y="1741170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B1986D75-7F2D-2F63-A595-ADC9ABC4618E}"/>
              </a:ext>
            </a:extLst>
          </p:cNvPr>
          <p:cNvSpPr txBox="1"/>
          <p:nvPr/>
        </p:nvSpPr>
        <p:spPr>
          <a:xfrm>
            <a:off x="8296880" y="1741170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  <p:sp>
        <p:nvSpPr>
          <p:cNvPr id="31" name="Rectangle 33">
            <a:extLst>
              <a:ext uri="{FF2B5EF4-FFF2-40B4-BE49-F238E27FC236}">
                <a16:creationId xmlns:a16="http://schemas.microsoft.com/office/drawing/2014/main" id="{D5C376CF-DDAB-BF56-174D-49FD4AFEB944}"/>
              </a:ext>
            </a:extLst>
          </p:cNvPr>
          <p:cNvSpPr/>
          <p:nvPr/>
        </p:nvSpPr>
        <p:spPr>
          <a:xfrm rot="16200000">
            <a:off x="10987650" y="4663362"/>
            <a:ext cx="1080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184DD42E-D23F-DE3E-A534-F746EDE9F5DC}"/>
              </a:ext>
            </a:extLst>
          </p:cNvPr>
          <p:cNvSpPr txBox="1"/>
          <p:nvPr/>
        </p:nvSpPr>
        <p:spPr>
          <a:xfrm>
            <a:off x="11371954" y="4935925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6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4404C173-8418-8D5F-22F2-02A943FEAD3E}"/>
              </a:ext>
            </a:extLst>
          </p:cNvPr>
          <p:cNvSpPr/>
          <p:nvPr/>
        </p:nvSpPr>
        <p:spPr>
          <a:xfrm>
            <a:off x="10229272" y="1584395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77791F7B-C0F8-2B71-0C31-959A8976A846}"/>
              </a:ext>
            </a:extLst>
          </p:cNvPr>
          <p:cNvSpPr txBox="1"/>
          <p:nvPr/>
        </p:nvSpPr>
        <p:spPr>
          <a:xfrm>
            <a:off x="10297534" y="1744415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</p:spTree>
    <p:extLst>
      <p:ext uri="{BB962C8B-B14F-4D97-AF65-F5344CB8AC3E}">
        <p14:creationId xmlns:p14="http://schemas.microsoft.com/office/powerpoint/2010/main" val="310815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F39729A-0EB7-BAA3-A527-FC4F97A2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con </a:t>
            </a:r>
            <a:r>
              <a:rPr lang="en-US" dirty="0" err="1"/>
              <a:t>immagine</a:t>
            </a:r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0457701-3C28-5B44-2681-246280B03590}"/>
              </a:ext>
            </a:extLst>
          </p:cNvPr>
          <p:cNvSpPr/>
          <p:nvPr/>
        </p:nvSpPr>
        <p:spPr>
          <a:xfrm>
            <a:off x="6468319" y="1247297"/>
            <a:ext cx="5388719" cy="4881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04F323EC-009F-017B-FC9F-01CD4ED9AA1A}"/>
              </a:ext>
            </a:extLst>
          </p:cNvPr>
          <p:cNvSpPr txBox="1">
            <a:spLocks/>
          </p:cNvSpPr>
          <p:nvPr/>
        </p:nvSpPr>
        <p:spPr>
          <a:xfrm>
            <a:off x="334963" y="5025957"/>
            <a:ext cx="5400676" cy="1103096"/>
          </a:xfrm>
          <a:prstGeom prst="rect">
            <a:avLst/>
          </a:prstGeo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marL="263532" indent="-263532" algn="ctr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6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3532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65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708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F6CC05D7-6F11-76AF-5444-1BC1EC4A40A3}"/>
              </a:ext>
            </a:extLst>
          </p:cNvPr>
          <p:cNvSpPr txBox="1">
            <a:spLocks/>
          </p:cNvSpPr>
          <p:nvPr/>
        </p:nvSpPr>
        <p:spPr>
          <a:xfrm>
            <a:off x="345142" y="1247297"/>
            <a:ext cx="5390497" cy="28099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>
                <a:solidFill>
                  <a:srgbClr val="005ABB"/>
                </a:solidFill>
              </a:rPr>
              <a:t>Nunc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auctor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velit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fringilla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feugiat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Integer</a:t>
            </a:r>
            <a:r>
              <a:rPr lang="it-IT" sz="1400" dirty="0">
                <a:solidFill>
                  <a:srgbClr val="005ABB"/>
                </a:solidFill>
              </a:rPr>
              <a:t> pulvinar porta orci, non </a:t>
            </a:r>
            <a:r>
              <a:rPr lang="it-IT" sz="1400" dirty="0" err="1">
                <a:solidFill>
                  <a:srgbClr val="005ABB"/>
                </a:solidFill>
              </a:rPr>
              <a:t>tempor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risus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elementum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Maecenas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rhoncus</a:t>
            </a:r>
            <a:r>
              <a:rPr lang="it-IT" sz="1400" dirty="0">
                <a:solidFill>
                  <a:srgbClr val="005ABB"/>
                </a:solidFill>
              </a:rPr>
              <a:t> mi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massa </a:t>
            </a:r>
            <a:r>
              <a:rPr lang="it-IT" sz="1400" dirty="0" err="1">
                <a:solidFill>
                  <a:srgbClr val="005ABB"/>
                </a:solidFill>
              </a:rPr>
              <a:t>ultrices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eros </a:t>
            </a:r>
            <a:r>
              <a:rPr lang="it-IT" sz="1400" dirty="0" err="1">
                <a:solidFill>
                  <a:srgbClr val="005ABB"/>
                </a:solidFill>
              </a:rPr>
              <a:t>tristique</a:t>
            </a:r>
            <a:r>
              <a:rPr lang="it-IT" sz="1400" dirty="0">
                <a:solidFill>
                  <a:srgbClr val="005ABB"/>
                </a:solidFill>
              </a:rPr>
              <a:t>. Nunc ut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nisi</a:t>
            </a:r>
            <a:r>
              <a:rPr lang="it-IT" sz="1400" dirty="0">
                <a:solidFill>
                  <a:srgbClr val="005ABB"/>
                </a:solidFill>
              </a:rPr>
              <a:t>, a </a:t>
            </a:r>
            <a:r>
              <a:rPr lang="it-IT" sz="1400" dirty="0" err="1">
                <a:solidFill>
                  <a:srgbClr val="005ABB"/>
                </a:solidFill>
              </a:rPr>
              <a:t>porttitor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endParaRPr lang="it-IT" sz="1400" b="1" dirty="0">
              <a:solidFill>
                <a:schemeClr val="accent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E6BF17-2A11-2E45-F1B3-506D2A807FAE}"/>
              </a:ext>
            </a:extLst>
          </p:cNvPr>
          <p:cNvSpPr/>
          <p:nvPr/>
        </p:nvSpPr>
        <p:spPr>
          <a:xfrm>
            <a:off x="351409" y="5426879"/>
            <a:ext cx="538422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</p:spTree>
    <p:extLst>
      <p:ext uri="{BB962C8B-B14F-4D97-AF65-F5344CB8AC3E}">
        <p14:creationId xmlns:p14="http://schemas.microsoft.com/office/powerpoint/2010/main" val="407387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F39729A-0EB7-BAA3-A527-FC4F97A2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con </a:t>
            </a:r>
            <a:r>
              <a:rPr lang="en-US" dirty="0" err="1"/>
              <a:t>immagine</a:t>
            </a:r>
            <a:r>
              <a:rPr lang="en-US" dirty="0"/>
              <a:t> e </a:t>
            </a:r>
            <a:r>
              <a:rPr lang="en-US" dirty="0" err="1"/>
              <a:t>punti</a:t>
            </a:r>
            <a:r>
              <a:rPr lang="en-US" dirty="0"/>
              <a:t> </a:t>
            </a:r>
            <a:r>
              <a:rPr lang="en-US" dirty="0" err="1"/>
              <a:t>elenco</a:t>
            </a:r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0457701-3C28-5B44-2681-246280B03590}"/>
              </a:ext>
            </a:extLst>
          </p:cNvPr>
          <p:cNvSpPr/>
          <p:nvPr/>
        </p:nvSpPr>
        <p:spPr>
          <a:xfrm>
            <a:off x="6468319" y="1247297"/>
            <a:ext cx="5388719" cy="4881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04F323EC-009F-017B-FC9F-01CD4ED9AA1A}"/>
              </a:ext>
            </a:extLst>
          </p:cNvPr>
          <p:cNvSpPr txBox="1">
            <a:spLocks/>
          </p:cNvSpPr>
          <p:nvPr/>
        </p:nvSpPr>
        <p:spPr>
          <a:xfrm>
            <a:off x="334963" y="5025957"/>
            <a:ext cx="5400676" cy="1103096"/>
          </a:xfrm>
          <a:prstGeom prst="rect">
            <a:avLst/>
          </a:prstGeo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marL="263532" indent="-263532" algn="ctr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6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3532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65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708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F6CC05D7-6F11-76AF-5444-1BC1EC4A40A3}"/>
              </a:ext>
            </a:extLst>
          </p:cNvPr>
          <p:cNvSpPr txBox="1">
            <a:spLocks/>
          </p:cNvSpPr>
          <p:nvPr/>
        </p:nvSpPr>
        <p:spPr>
          <a:xfrm>
            <a:off x="345142" y="1247297"/>
            <a:ext cx="5390497" cy="28099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Nunc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auctor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velit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fringilla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feugiat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Integer</a:t>
            </a:r>
            <a:r>
              <a:rPr lang="it-IT" sz="1400" dirty="0">
                <a:solidFill>
                  <a:srgbClr val="005ABB"/>
                </a:solidFill>
              </a:rPr>
              <a:t> pulvinar porta orci, non </a:t>
            </a:r>
            <a:r>
              <a:rPr lang="it-IT" sz="1400" dirty="0" err="1">
                <a:solidFill>
                  <a:srgbClr val="005ABB"/>
                </a:solidFill>
              </a:rPr>
              <a:t>tempor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risus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elementum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Maecenas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rhoncus</a:t>
            </a:r>
            <a:r>
              <a:rPr lang="it-IT" sz="1400" dirty="0">
                <a:solidFill>
                  <a:srgbClr val="005ABB"/>
                </a:solidFill>
              </a:rPr>
              <a:t> mi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massa </a:t>
            </a:r>
            <a:r>
              <a:rPr lang="it-IT" sz="1400" dirty="0" err="1">
                <a:solidFill>
                  <a:srgbClr val="005ABB"/>
                </a:solidFill>
              </a:rPr>
              <a:t>ultrices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eros </a:t>
            </a:r>
            <a:r>
              <a:rPr lang="it-IT" sz="1400" dirty="0" err="1">
                <a:solidFill>
                  <a:srgbClr val="005ABB"/>
                </a:solidFill>
              </a:rPr>
              <a:t>tristique</a:t>
            </a:r>
            <a:r>
              <a:rPr lang="it-IT" sz="1400" dirty="0">
                <a:solidFill>
                  <a:srgbClr val="005ABB"/>
                </a:solidFill>
              </a:rPr>
              <a:t>. Nunc ut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nisi</a:t>
            </a:r>
            <a:r>
              <a:rPr lang="it-IT" sz="1400" dirty="0">
                <a:solidFill>
                  <a:srgbClr val="005ABB"/>
                </a:solidFill>
              </a:rPr>
              <a:t>, a </a:t>
            </a:r>
            <a:r>
              <a:rPr lang="it-IT" sz="1400" dirty="0" err="1">
                <a:solidFill>
                  <a:srgbClr val="005ABB"/>
                </a:solidFill>
              </a:rPr>
              <a:t>porttitor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endParaRPr lang="it-IT" sz="1400" b="1" dirty="0">
              <a:solidFill>
                <a:schemeClr val="accent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E6BF17-2A11-2E45-F1B3-506D2A807FAE}"/>
              </a:ext>
            </a:extLst>
          </p:cNvPr>
          <p:cNvSpPr/>
          <p:nvPr/>
        </p:nvSpPr>
        <p:spPr>
          <a:xfrm>
            <a:off x="351409" y="5426879"/>
            <a:ext cx="538422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</p:spTree>
    <p:extLst>
      <p:ext uri="{BB962C8B-B14F-4D97-AF65-F5344CB8AC3E}">
        <p14:creationId xmlns:p14="http://schemas.microsoft.com/office/powerpoint/2010/main" val="373915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F39729A-0EB7-BAA3-A527-FC4F97A2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a </a:t>
            </a:r>
            <a:r>
              <a:rPr lang="en-US" dirty="0" err="1"/>
              <a:t>pagina</a:t>
            </a:r>
            <a:r>
              <a:rPr lang="en-US" dirty="0"/>
              <a:t> </a:t>
            </a:r>
            <a:r>
              <a:rPr lang="en-US" dirty="0" err="1"/>
              <a:t>intera</a:t>
            </a:r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F6CC05D7-6F11-76AF-5444-1BC1EC4A40A3}"/>
              </a:ext>
            </a:extLst>
          </p:cNvPr>
          <p:cNvSpPr txBox="1">
            <a:spLocks/>
          </p:cNvSpPr>
          <p:nvPr/>
        </p:nvSpPr>
        <p:spPr>
          <a:xfrm>
            <a:off x="345142" y="1247297"/>
            <a:ext cx="11511896" cy="7112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>
                <a:solidFill>
                  <a:srgbClr val="005ABB"/>
                </a:solidFill>
              </a:rPr>
              <a:t>Nunc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auctor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velit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fringilla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feugiat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Integer</a:t>
            </a:r>
            <a:r>
              <a:rPr lang="it-IT" sz="1400" dirty="0">
                <a:solidFill>
                  <a:srgbClr val="005ABB"/>
                </a:solidFill>
              </a:rPr>
              <a:t> pulvinar porta orci, non </a:t>
            </a:r>
            <a:r>
              <a:rPr lang="it-IT" sz="1400" dirty="0" err="1">
                <a:solidFill>
                  <a:srgbClr val="005ABB"/>
                </a:solidFill>
              </a:rPr>
              <a:t>tempor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risus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elementum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Maecenas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rhoncus</a:t>
            </a:r>
            <a:r>
              <a:rPr lang="it-IT" sz="1400" dirty="0">
                <a:solidFill>
                  <a:srgbClr val="005ABB"/>
                </a:solidFill>
              </a:rPr>
              <a:t> mi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massa </a:t>
            </a:r>
            <a:r>
              <a:rPr lang="it-IT" sz="1400" dirty="0" err="1">
                <a:solidFill>
                  <a:srgbClr val="005ABB"/>
                </a:solidFill>
              </a:rPr>
              <a:t>ultrices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eros </a:t>
            </a:r>
            <a:r>
              <a:rPr lang="it-IT" sz="1400" dirty="0" err="1">
                <a:solidFill>
                  <a:srgbClr val="005ABB"/>
                </a:solidFill>
              </a:rPr>
              <a:t>tristique</a:t>
            </a:r>
            <a:r>
              <a:rPr lang="it-IT" sz="1400" dirty="0">
                <a:solidFill>
                  <a:srgbClr val="005ABB"/>
                </a:solidFill>
              </a:rPr>
              <a:t>. Nunc ut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nisi</a:t>
            </a:r>
            <a:r>
              <a:rPr lang="it-IT" sz="1400" dirty="0">
                <a:solidFill>
                  <a:srgbClr val="005ABB"/>
                </a:solidFill>
              </a:rPr>
              <a:t>, a </a:t>
            </a:r>
            <a:r>
              <a:rPr lang="it-IT" sz="1400" dirty="0" err="1">
                <a:solidFill>
                  <a:srgbClr val="005ABB"/>
                </a:solidFill>
              </a:rPr>
              <a:t>porttitor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0CA24AAE-4D71-692B-446B-168D40E405F6}"/>
              </a:ext>
            </a:extLst>
          </p:cNvPr>
          <p:cNvSpPr txBox="1">
            <a:spLocks/>
          </p:cNvSpPr>
          <p:nvPr/>
        </p:nvSpPr>
        <p:spPr>
          <a:xfrm>
            <a:off x="344924" y="5484559"/>
            <a:ext cx="11512114" cy="644493"/>
          </a:xfrm>
          <a:prstGeom prst="rect">
            <a:avLst/>
          </a:prstGeo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marL="263532" indent="-263532" algn="ctr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6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3532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65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708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FEB24A7-398C-34F5-1409-A912DFF45209}"/>
              </a:ext>
            </a:extLst>
          </p:cNvPr>
          <p:cNvSpPr/>
          <p:nvPr/>
        </p:nvSpPr>
        <p:spPr>
          <a:xfrm>
            <a:off x="344924" y="5648077"/>
            <a:ext cx="1151211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</p:spTree>
    <p:extLst>
      <p:ext uri="{BB962C8B-B14F-4D97-AF65-F5344CB8AC3E}">
        <p14:creationId xmlns:p14="http://schemas.microsoft.com/office/powerpoint/2010/main" val="246724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F39729A-0EB7-BAA3-A527-FC4F97A2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con </a:t>
            </a:r>
            <a:r>
              <a:rPr lang="en-US" dirty="0" err="1"/>
              <a:t>tabella</a:t>
            </a:r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0457701-3C28-5B44-2681-246280B03590}"/>
              </a:ext>
            </a:extLst>
          </p:cNvPr>
          <p:cNvSpPr/>
          <p:nvPr/>
        </p:nvSpPr>
        <p:spPr>
          <a:xfrm>
            <a:off x="6468319" y="1247297"/>
            <a:ext cx="5388719" cy="4881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F6CC05D7-6F11-76AF-5444-1BC1EC4A40A3}"/>
              </a:ext>
            </a:extLst>
          </p:cNvPr>
          <p:cNvSpPr txBox="1">
            <a:spLocks/>
          </p:cNvSpPr>
          <p:nvPr/>
        </p:nvSpPr>
        <p:spPr>
          <a:xfrm>
            <a:off x="345142" y="1247297"/>
            <a:ext cx="5390497" cy="7112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E6BF17-2A11-2E45-F1B3-506D2A807FAE}"/>
              </a:ext>
            </a:extLst>
          </p:cNvPr>
          <p:cNvSpPr/>
          <p:nvPr/>
        </p:nvSpPr>
        <p:spPr>
          <a:xfrm>
            <a:off x="351409" y="5426879"/>
            <a:ext cx="538422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  <p:graphicFrame>
        <p:nvGraphicFramePr>
          <p:cNvPr id="9" name="Tabella 7">
            <a:extLst>
              <a:ext uri="{FF2B5EF4-FFF2-40B4-BE49-F238E27FC236}">
                <a16:creationId xmlns:a16="http://schemas.microsoft.com/office/drawing/2014/main" id="{ABF713DC-0595-2A43-65FC-0CE5E85C81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6972912"/>
              </p:ext>
            </p:extLst>
          </p:nvPr>
        </p:nvGraphicFramePr>
        <p:xfrm>
          <a:off x="331819" y="2546851"/>
          <a:ext cx="5403820" cy="357648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90446">
                  <a:extLst>
                    <a:ext uri="{9D8B030D-6E8A-4147-A177-3AD203B41FA5}">
                      <a16:colId xmlns:a16="http://schemas.microsoft.com/office/drawing/2014/main" val="2519467361"/>
                    </a:ext>
                  </a:extLst>
                </a:gridCol>
                <a:gridCol w="2391620">
                  <a:extLst>
                    <a:ext uri="{9D8B030D-6E8A-4147-A177-3AD203B41FA5}">
                      <a16:colId xmlns:a16="http://schemas.microsoft.com/office/drawing/2014/main" val="515188928"/>
                    </a:ext>
                  </a:extLst>
                </a:gridCol>
                <a:gridCol w="1221754">
                  <a:extLst>
                    <a:ext uri="{9D8B030D-6E8A-4147-A177-3AD203B41FA5}">
                      <a16:colId xmlns:a16="http://schemas.microsoft.com/office/drawing/2014/main" val="214831534"/>
                    </a:ext>
                  </a:extLst>
                </a:gridCol>
              </a:tblGrid>
              <a:tr h="303777">
                <a:tc>
                  <a:txBody>
                    <a:bodyPr/>
                    <a:lstStyle/>
                    <a:p>
                      <a:pPr algn="l"/>
                      <a:r>
                        <a:rPr lang="it-IT" sz="1000" dirty="0">
                          <a:latin typeface="+mn-lt"/>
                        </a:rPr>
                        <a:t>Voce 1</a:t>
                      </a:r>
                    </a:p>
                  </a:txBody>
                  <a:tcPr marR="144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B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dirty="0">
                          <a:latin typeface="+mn-lt"/>
                        </a:rPr>
                        <a:t>Voce 2</a:t>
                      </a:r>
                    </a:p>
                  </a:txBody>
                  <a:tcPr marR="144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latin typeface="+mn-lt"/>
                        </a:rPr>
                        <a:t>Voce 3</a:t>
                      </a:r>
                    </a:p>
                  </a:txBody>
                  <a:tcPr marR="144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561821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1" kern="1200" dirty="0">
                          <a:solidFill>
                            <a:srgbClr val="005ABB"/>
                          </a:solidFill>
                          <a:latin typeface="+mn-lt"/>
                          <a:ea typeface="+mn-ea"/>
                          <a:cs typeface="+mn-cs"/>
                        </a:rPr>
                        <a:t>XXXX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060"/>
                        </a:lnSpc>
                      </a:pPr>
                      <a:r>
                        <a:rPr lang="it-IT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XXX </a:t>
                      </a:r>
                      <a:r>
                        <a:rPr lang="it-IT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XXX</a:t>
                      </a:r>
                      <a:r>
                        <a:rPr lang="it-IT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XXX</a:t>
                      </a:r>
                      <a:endParaRPr lang="it-IT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60"/>
                        </a:lnSpc>
                      </a:pPr>
                      <a:r>
                        <a:rPr lang="it-IT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42703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058617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238180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718279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693931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274004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266465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167197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428910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623517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XXXX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</a:t>
                      </a:r>
                      <a:r>
                        <a:rPr kumimoji="0" lang="it-IT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</a:t>
                      </a:r>
                      <a:r>
                        <a:rPr kumimoji="0" lang="it-IT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595247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1" kern="1200" dirty="0">
                          <a:solidFill>
                            <a:srgbClr val="005ABB"/>
                          </a:solidFill>
                          <a:latin typeface="+mn-lt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060"/>
                        </a:lnSpc>
                      </a:pPr>
                      <a:endParaRPr lang="it-IT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60"/>
                        </a:lnSpc>
                      </a:pPr>
                      <a:r>
                        <a:rPr lang="it-IT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564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12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F39729A-0EB7-BAA3-A527-FC4F97A2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Key </a:t>
            </a:r>
            <a:r>
              <a:rPr lang="it-IT" dirty="0" err="1"/>
              <a:t>numbers</a:t>
            </a:r>
            <a:r>
              <a:rPr lang="it-IT" dirty="0"/>
              <a:t> - pagina intera</a:t>
            </a:r>
          </a:p>
        </p:txBody>
      </p:sp>
      <p:pic>
        <p:nvPicPr>
          <p:cNvPr id="10" name="Immagine 9" descr="Immagine che contiene Elementi grafici, schermata, arte, cerchio&#10;&#10;Descrizione generata automaticamente">
            <a:extLst>
              <a:ext uri="{FF2B5EF4-FFF2-40B4-BE49-F238E27FC236}">
                <a16:creationId xmlns:a16="http://schemas.microsoft.com/office/drawing/2014/main" id="{743DEEAC-5EBC-E498-4416-FFA2F5AFC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205" y="1780468"/>
            <a:ext cx="899999" cy="899999"/>
          </a:xfrm>
          <a:prstGeom prst="rect">
            <a:avLst/>
          </a:prstGeom>
        </p:spPr>
      </p:pic>
      <p:sp>
        <p:nvSpPr>
          <p:cNvPr id="11" name="Shape 120">
            <a:extLst>
              <a:ext uri="{FF2B5EF4-FFF2-40B4-BE49-F238E27FC236}">
                <a16:creationId xmlns:a16="http://schemas.microsoft.com/office/drawing/2014/main" id="{CF54BF32-99A2-9448-569E-CE13BD91EA3A}"/>
              </a:ext>
            </a:extLst>
          </p:cNvPr>
          <p:cNvSpPr txBox="1">
            <a:spLocks/>
          </p:cNvSpPr>
          <p:nvPr/>
        </p:nvSpPr>
        <p:spPr>
          <a:xfrm>
            <a:off x="7432656" y="2322530"/>
            <a:ext cx="1116521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Ricavi consolidati in €</a:t>
            </a:r>
          </a:p>
        </p:txBody>
      </p:sp>
      <p:sp>
        <p:nvSpPr>
          <p:cNvPr id="12" name="Shape 120">
            <a:extLst>
              <a:ext uri="{FF2B5EF4-FFF2-40B4-BE49-F238E27FC236}">
                <a16:creationId xmlns:a16="http://schemas.microsoft.com/office/drawing/2014/main" id="{0365A0E9-36C3-E6D5-7F1A-1C263610B3D8}"/>
              </a:ext>
            </a:extLst>
          </p:cNvPr>
          <p:cNvSpPr txBox="1">
            <a:spLocks/>
          </p:cNvSpPr>
          <p:nvPr/>
        </p:nvSpPr>
        <p:spPr>
          <a:xfrm>
            <a:off x="7434452" y="1973747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4 mld</a:t>
            </a:r>
          </a:p>
        </p:txBody>
      </p:sp>
      <p:sp>
        <p:nvSpPr>
          <p:cNvPr id="14" name="Rectangle 33">
            <a:extLst>
              <a:ext uri="{FF2B5EF4-FFF2-40B4-BE49-F238E27FC236}">
                <a16:creationId xmlns:a16="http://schemas.microsoft.com/office/drawing/2014/main" id="{3E30A452-DB62-8161-96B2-3093871E65FE}"/>
              </a:ext>
            </a:extLst>
          </p:cNvPr>
          <p:cNvSpPr/>
          <p:nvPr/>
        </p:nvSpPr>
        <p:spPr>
          <a:xfrm rot="16200000">
            <a:off x="7536596" y="1808440"/>
            <a:ext cx="144000" cy="2259757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15" name="Immagine 14" descr="Immagine che contiene Elementi grafici, Policromia, cerchio, design&#10;&#10;Descrizione generata automaticamente">
            <a:extLst>
              <a:ext uri="{FF2B5EF4-FFF2-40B4-BE49-F238E27FC236}">
                <a16:creationId xmlns:a16="http://schemas.microsoft.com/office/drawing/2014/main" id="{D9204D4F-A050-25BB-44BF-E75839174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804" y="4281243"/>
            <a:ext cx="900000" cy="900000"/>
          </a:xfrm>
          <a:prstGeom prst="rect">
            <a:avLst/>
          </a:prstGeom>
        </p:spPr>
      </p:pic>
      <p:sp>
        <p:nvSpPr>
          <p:cNvPr id="16" name="Shape 120">
            <a:extLst>
              <a:ext uri="{FF2B5EF4-FFF2-40B4-BE49-F238E27FC236}">
                <a16:creationId xmlns:a16="http://schemas.microsoft.com/office/drawing/2014/main" id="{CDB2154C-728D-58BA-D988-79E8C71AD18C}"/>
              </a:ext>
            </a:extLst>
          </p:cNvPr>
          <p:cNvSpPr txBox="1">
            <a:spLocks/>
          </p:cNvSpPr>
          <p:nvPr/>
        </p:nvSpPr>
        <p:spPr>
          <a:xfrm>
            <a:off x="4420057" y="4786161"/>
            <a:ext cx="1565530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Presenza nel mondo</a:t>
            </a:r>
          </a:p>
        </p:txBody>
      </p:sp>
      <p:sp>
        <p:nvSpPr>
          <p:cNvPr id="17" name="Shape 120">
            <a:extLst>
              <a:ext uri="{FF2B5EF4-FFF2-40B4-BE49-F238E27FC236}">
                <a16:creationId xmlns:a16="http://schemas.microsoft.com/office/drawing/2014/main" id="{4992B30D-6CD4-245C-01FB-C875FAA6361A}"/>
              </a:ext>
            </a:extLst>
          </p:cNvPr>
          <p:cNvSpPr txBox="1">
            <a:spLocks/>
          </p:cNvSpPr>
          <p:nvPr/>
        </p:nvSpPr>
        <p:spPr>
          <a:xfrm>
            <a:off x="4415837" y="4437378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15+ paesi</a:t>
            </a:r>
          </a:p>
        </p:txBody>
      </p:sp>
      <p:sp>
        <p:nvSpPr>
          <p:cNvPr id="18" name="Rectangle 33">
            <a:extLst>
              <a:ext uri="{FF2B5EF4-FFF2-40B4-BE49-F238E27FC236}">
                <a16:creationId xmlns:a16="http://schemas.microsoft.com/office/drawing/2014/main" id="{AC747BFF-6FFE-B43A-10E6-880041DB2B7E}"/>
              </a:ext>
            </a:extLst>
          </p:cNvPr>
          <p:cNvSpPr/>
          <p:nvPr/>
        </p:nvSpPr>
        <p:spPr>
          <a:xfrm rot="16200000">
            <a:off x="4519269" y="4275728"/>
            <a:ext cx="144000" cy="22608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19" name="Immagine 18" descr="Immagine che contiene linea, schermata, Policromia, Elementi grafici&#10;&#10;Descrizione generata automaticamente">
            <a:extLst>
              <a:ext uri="{FF2B5EF4-FFF2-40B4-BE49-F238E27FC236}">
                <a16:creationId xmlns:a16="http://schemas.microsoft.com/office/drawing/2014/main" id="{D868959F-449F-2A5C-19C8-24C5D3579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5917" y="1780467"/>
            <a:ext cx="900000" cy="900000"/>
          </a:xfrm>
          <a:prstGeom prst="rect">
            <a:avLst/>
          </a:prstGeom>
        </p:spPr>
      </p:pic>
      <p:sp>
        <p:nvSpPr>
          <p:cNvPr id="20" name="Shape 120">
            <a:extLst>
              <a:ext uri="{FF2B5EF4-FFF2-40B4-BE49-F238E27FC236}">
                <a16:creationId xmlns:a16="http://schemas.microsoft.com/office/drawing/2014/main" id="{402FF97C-0B05-2564-2F0B-1FB72ACCC12B}"/>
              </a:ext>
            </a:extLst>
          </p:cNvPr>
          <p:cNvSpPr txBox="1">
            <a:spLocks/>
          </p:cNvSpPr>
          <p:nvPr/>
        </p:nvSpPr>
        <p:spPr>
          <a:xfrm>
            <a:off x="4427668" y="2324420"/>
            <a:ext cx="1565530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Reti autostradali           in concessione</a:t>
            </a:r>
          </a:p>
        </p:txBody>
      </p:sp>
      <p:sp>
        <p:nvSpPr>
          <p:cNvPr id="21" name="Shape 120">
            <a:extLst>
              <a:ext uri="{FF2B5EF4-FFF2-40B4-BE49-F238E27FC236}">
                <a16:creationId xmlns:a16="http://schemas.microsoft.com/office/drawing/2014/main" id="{480BEE86-2153-4FDB-74F6-9E76AB80A129}"/>
              </a:ext>
            </a:extLst>
          </p:cNvPr>
          <p:cNvSpPr txBox="1">
            <a:spLocks/>
          </p:cNvSpPr>
          <p:nvPr/>
        </p:nvSpPr>
        <p:spPr>
          <a:xfrm>
            <a:off x="4423448" y="1975637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5.900 km</a:t>
            </a:r>
          </a:p>
        </p:txBody>
      </p:sp>
      <p:sp>
        <p:nvSpPr>
          <p:cNvPr id="22" name="Rectangle 33">
            <a:extLst>
              <a:ext uri="{FF2B5EF4-FFF2-40B4-BE49-F238E27FC236}">
                <a16:creationId xmlns:a16="http://schemas.microsoft.com/office/drawing/2014/main" id="{720FA031-AD79-F5C4-0F9A-07527C2E72A6}"/>
              </a:ext>
            </a:extLst>
          </p:cNvPr>
          <p:cNvSpPr/>
          <p:nvPr/>
        </p:nvSpPr>
        <p:spPr>
          <a:xfrm rot="16200000">
            <a:off x="4526358" y="1811909"/>
            <a:ext cx="144000" cy="2259757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23" name="Immagine 22" descr="Immagine che contiene arte, Elementi grafici, design&#10;&#10;Descrizione generata automaticamente">
            <a:extLst>
              <a:ext uri="{FF2B5EF4-FFF2-40B4-BE49-F238E27FC236}">
                <a16:creationId xmlns:a16="http://schemas.microsoft.com/office/drawing/2014/main" id="{50EBE036-46BB-8577-4F69-8C85FD976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3458" y="1779505"/>
            <a:ext cx="900000" cy="900000"/>
          </a:xfrm>
          <a:prstGeom prst="rect">
            <a:avLst/>
          </a:prstGeom>
        </p:spPr>
      </p:pic>
      <p:sp>
        <p:nvSpPr>
          <p:cNvPr id="24" name="Shape 120">
            <a:extLst>
              <a:ext uri="{FF2B5EF4-FFF2-40B4-BE49-F238E27FC236}">
                <a16:creationId xmlns:a16="http://schemas.microsoft.com/office/drawing/2014/main" id="{334F50DC-A93E-FB94-8374-960C6BF1EE7D}"/>
              </a:ext>
            </a:extLst>
          </p:cNvPr>
          <p:cNvSpPr txBox="1">
            <a:spLocks/>
          </p:cNvSpPr>
          <p:nvPr/>
        </p:nvSpPr>
        <p:spPr>
          <a:xfrm>
            <a:off x="10607403" y="2324092"/>
            <a:ext cx="1338184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Dipendenti e collaboratori</a:t>
            </a:r>
          </a:p>
        </p:txBody>
      </p:sp>
      <p:sp>
        <p:nvSpPr>
          <p:cNvPr id="25" name="Shape 120">
            <a:extLst>
              <a:ext uri="{FF2B5EF4-FFF2-40B4-BE49-F238E27FC236}">
                <a16:creationId xmlns:a16="http://schemas.microsoft.com/office/drawing/2014/main" id="{56C6C2E9-E61B-8FEE-8E82-B3480FAC5297}"/>
              </a:ext>
            </a:extLst>
          </p:cNvPr>
          <p:cNvSpPr txBox="1">
            <a:spLocks/>
          </p:cNvSpPr>
          <p:nvPr/>
        </p:nvSpPr>
        <p:spPr>
          <a:xfrm>
            <a:off x="10609199" y="1975309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000" b="1" kern="0" baseline="-800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 </a:t>
            </a:r>
            <a:r>
              <a:rPr lang="it-IT" sz="2275" b="1" kern="0">
                <a:solidFill>
                  <a:srgbClr val="005ABB"/>
                </a:solidFill>
                <a:latin typeface="+mn-lt"/>
                <a:cs typeface="Avenir Next Demi Bold"/>
              </a:rPr>
              <a:t>16.500</a:t>
            </a:r>
            <a:endParaRPr lang="it-IT" sz="2275" b="1" kern="0" dirty="0">
              <a:solidFill>
                <a:srgbClr val="005ABB"/>
              </a:solidFill>
              <a:latin typeface="+mn-lt"/>
              <a:cs typeface="Avenir Next Demi Bold"/>
            </a:endParaRPr>
          </a:p>
        </p:txBody>
      </p:sp>
      <p:sp>
        <p:nvSpPr>
          <p:cNvPr id="26" name="Rectangle 33">
            <a:extLst>
              <a:ext uri="{FF2B5EF4-FFF2-40B4-BE49-F238E27FC236}">
                <a16:creationId xmlns:a16="http://schemas.microsoft.com/office/drawing/2014/main" id="{811F3F96-E9EF-8260-22C3-2E6C3FF3BE7C}"/>
              </a:ext>
            </a:extLst>
          </p:cNvPr>
          <p:cNvSpPr/>
          <p:nvPr/>
        </p:nvSpPr>
        <p:spPr>
          <a:xfrm rot="16200000">
            <a:off x="10657966" y="1809543"/>
            <a:ext cx="144000" cy="225976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27" name="Immagine 26" descr="Immagine che contiene Elementi grafici, Carattere, grafica, design&#10;&#10;Descrizione generata automaticamente">
            <a:extLst>
              <a:ext uri="{FF2B5EF4-FFF2-40B4-BE49-F238E27FC236}">
                <a16:creationId xmlns:a16="http://schemas.microsoft.com/office/drawing/2014/main" id="{49D4DE04-2474-B240-8741-376B735F2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1853" y="4286016"/>
            <a:ext cx="900000" cy="900000"/>
          </a:xfrm>
          <a:prstGeom prst="rect">
            <a:avLst/>
          </a:prstGeom>
        </p:spPr>
      </p:pic>
      <p:sp>
        <p:nvSpPr>
          <p:cNvPr id="28" name="Shape 120">
            <a:extLst>
              <a:ext uri="{FF2B5EF4-FFF2-40B4-BE49-F238E27FC236}">
                <a16:creationId xmlns:a16="http://schemas.microsoft.com/office/drawing/2014/main" id="{CD87B174-595A-B92D-B502-73FD47F5692F}"/>
              </a:ext>
            </a:extLst>
          </p:cNvPr>
          <p:cNvSpPr txBox="1">
            <a:spLocks/>
          </p:cNvSpPr>
          <p:nvPr/>
        </p:nvSpPr>
        <p:spPr>
          <a:xfrm>
            <a:off x="7441876" y="4793729"/>
            <a:ext cx="1296599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EBITDA </a:t>
            </a:r>
          </a:p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in €</a:t>
            </a:r>
          </a:p>
        </p:txBody>
      </p:sp>
      <p:sp>
        <p:nvSpPr>
          <p:cNvPr id="29" name="Shape 120">
            <a:extLst>
              <a:ext uri="{FF2B5EF4-FFF2-40B4-BE49-F238E27FC236}">
                <a16:creationId xmlns:a16="http://schemas.microsoft.com/office/drawing/2014/main" id="{7E718C72-6035-F608-EBD1-F34E46024D03}"/>
              </a:ext>
            </a:extLst>
          </p:cNvPr>
          <p:cNvSpPr txBox="1">
            <a:spLocks/>
          </p:cNvSpPr>
          <p:nvPr/>
        </p:nvSpPr>
        <p:spPr>
          <a:xfrm>
            <a:off x="7443672" y="4444946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1,9 mld</a:t>
            </a:r>
          </a:p>
        </p:txBody>
      </p:sp>
      <p:sp>
        <p:nvSpPr>
          <p:cNvPr id="30" name="Rectangle 33">
            <a:extLst>
              <a:ext uri="{FF2B5EF4-FFF2-40B4-BE49-F238E27FC236}">
                <a16:creationId xmlns:a16="http://schemas.microsoft.com/office/drawing/2014/main" id="{C033934E-B764-40A6-4AFC-0BCB096A11F1}"/>
              </a:ext>
            </a:extLst>
          </p:cNvPr>
          <p:cNvSpPr/>
          <p:nvPr/>
        </p:nvSpPr>
        <p:spPr>
          <a:xfrm rot="16200000">
            <a:off x="7540321" y="4275728"/>
            <a:ext cx="144000" cy="22608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31" name="Immagine 30" descr="Immagine che contiene Elementi grafici, grafica, Carattere, cerchio&#10;&#10;Descrizione generata automaticamente">
            <a:extLst>
              <a:ext uri="{FF2B5EF4-FFF2-40B4-BE49-F238E27FC236}">
                <a16:creationId xmlns:a16="http://schemas.microsoft.com/office/drawing/2014/main" id="{3F13E3DE-534E-33DF-1C3D-950018F64C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659" y="1779505"/>
            <a:ext cx="900000" cy="900000"/>
          </a:xfrm>
          <a:prstGeom prst="rect">
            <a:avLst/>
          </a:prstGeom>
        </p:spPr>
      </p:pic>
      <p:sp>
        <p:nvSpPr>
          <p:cNvPr id="32" name="Shape 120">
            <a:extLst>
              <a:ext uri="{FF2B5EF4-FFF2-40B4-BE49-F238E27FC236}">
                <a16:creationId xmlns:a16="http://schemas.microsoft.com/office/drawing/2014/main" id="{8A087AAD-6C5B-3650-3F97-1A43E242099A}"/>
              </a:ext>
            </a:extLst>
          </p:cNvPr>
          <p:cNvSpPr txBox="1">
            <a:spLocks/>
          </p:cNvSpPr>
          <p:nvPr/>
        </p:nvSpPr>
        <p:spPr>
          <a:xfrm>
            <a:off x="1308289" y="2324093"/>
            <a:ext cx="1565530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Operatore italiano autostradale privato</a:t>
            </a:r>
          </a:p>
        </p:txBody>
      </p:sp>
      <p:sp>
        <p:nvSpPr>
          <p:cNvPr id="33" name="Shape 120">
            <a:extLst>
              <a:ext uri="{FF2B5EF4-FFF2-40B4-BE49-F238E27FC236}">
                <a16:creationId xmlns:a16="http://schemas.microsoft.com/office/drawing/2014/main" id="{0304E30A-1E37-86EB-9FE0-5E7897CED878}"/>
              </a:ext>
            </a:extLst>
          </p:cNvPr>
          <p:cNvSpPr txBox="1">
            <a:spLocks/>
          </p:cNvSpPr>
          <p:nvPr/>
        </p:nvSpPr>
        <p:spPr>
          <a:xfrm>
            <a:off x="1310085" y="1975310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1°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6F587F-B90C-6FD4-1BAA-EB05B3412895}"/>
              </a:ext>
            </a:extLst>
          </p:cNvPr>
          <p:cNvSpPr/>
          <p:nvPr/>
        </p:nvSpPr>
        <p:spPr>
          <a:xfrm rot="16200000">
            <a:off x="1418245" y="1806614"/>
            <a:ext cx="144000" cy="2259756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35" name="Immagine 34" descr="Immagine che contiene Elementi grafici, Carattere, design, grafica&#10;&#10;Descrizione generata automaticamente">
            <a:extLst>
              <a:ext uri="{FF2B5EF4-FFF2-40B4-BE49-F238E27FC236}">
                <a16:creationId xmlns:a16="http://schemas.microsoft.com/office/drawing/2014/main" id="{FE5BA99E-BBC1-2906-730D-A92D83FD41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659" y="4286016"/>
            <a:ext cx="900000" cy="900000"/>
          </a:xfrm>
          <a:prstGeom prst="rect">
            <a:avLst/>
          </a:prstGeom>
        </p:spPr>
      </p:pic>
      <p:sp>
        <p:nvSpPr>
          <p:cNvPr id="62" name="Shape 120">
            <a:extLst>
              <a:ext uri="{FF2B5EF4-FFF2-40B4-BE49-F238E27FC236}">
                <a16:creationId xmlns:a16="http://schemas.microsoft.com/office/drawing/2014/main" id="{46E619C4-30B0-9C59-C7F1-D535A9614F5C}"/>
              </a:ext>
            </a:extLst>
          </p:cNvPr>
          <p:cNvSpPr txBox="1">
            <a:spLocks/>
          </p:cNvSpPr>
          <p:nvPr/>
        </p:nvSpPr>
        <p:spPr>
          <a:xfrm>
            <a:off x="1318866" y="4790715"/>
            <a:ext cx="1565530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spc="-30" dirty="0">
                <a:solidFill>
                  <a:srgbClr val="005ABB"/>
                </a:solidFill>
                <a:latin typeface="+mn-lt"/>
                <a:cs typeface="Avenir Next Demi Bold"/>
              </a:rPr>
              <a:t>Player gestione reti autostradali al mondo</a:t>
            </a:r>
          </a:p>
        </p:txBody>
      </p:sp>
      <p:sp>
        <p:nvSpPr>
          <p:cNvPr id="63" name="Shape 120">
            <a:extLst>
              <a:ext uri="{FF2B5EF4-FFF2-40B4-BE49-F238E27FC236}">
                <a16:creationId xmlns:a16="http://schemas.microsoft.com/office/drawing/2014/main" id="{AB2775C0-DC20-7D97-969D-DAAABD068BA1}"/>
              </a:ext>
            </a:extLst>
          </p:cNvPr>
          <p:cNvSpPr txBox="1">
            <a:spLocks/>
          </p:cNvSpPr>
          <p:nvPr/>
        </p:nvSpPr>
        <p:spPr>
          <a:xfrm>
            <a:off x="1320662" y="4441932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2°</a:t>
            </a:r>
          </a:p>
        </p:txBody>
      </p:sp>
      <p:sp>
        <p:nvSpPr>
          <p:cNvPr id="64" name="Rectangle 33">
            <a:extLst>
              <a:ext uri="{FF2B5EF4-FFF2-40B4-BE49-F238E27FC236}">
                <a16:creationId xmlns:a16="http://schemas.microsoft.com/office/drawing/2014/main" id="{AF1C98B4-CE67-99B2-6A80-92DD3EFAF264}"/>
              </a:ext>
            </a:extLst>
          </p:cNvPr>
          <p:cNvSpPr/>
          <p:nvPr/>
        </p:nvSpPr>
        <p:spPr>
          <a:xfrm rot="16200000">
            <a:off x="1423328" y="4277267"/>
            <a:ext cx="144000" cy="22608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65" name="Rectangle 33">
            <a:extLst>
              <a:ext uri="{FF2B5EF4-FFF2-40B4-BE49-F238E27FC236}">
                <a16:creationId xmlns:a16="http://schemas.microsoft.com/office/drawing/2014/main" id="{9744629C-4FC3-9F70-5BD7-FD203FEFF2E7}"/>
              </a:ext>
            </a:extLst>
          </p:cNvPr>
          <p:cNvSpPr/>
          <p:nvPr/>
        </p:nvSpPr>
        <p:spPr>
          <a:xfrm rot="16200000">
            <a:off x="10658486" y="4277267"/>
            <a:ext cx="144000" cy="22608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66" name="Shape 120">
            <a:extLst>
              <a:ext uri="{FF2B5EF4-FFF2-40B4-BE49-F238E27FC236}">
                <a16:creationId xmlns:a16="http://schemas.microsoft.com/office/drawing/2014/main" id="{C534870F-86D8-4CAF-266D-DCE7BB8821C4}"/>
              </a:ext>
            </a:extLst>
          </p:cNvPr>
          <p:cNvSpPr txBox="1">
            <a:spLocks/>
          </p:cNvSpPr>
          <p:nvPr/>
        </p:nvSpPr>
        <p:spPr>
          <a:xfrm>
            <a:off x="10523458" y="4843802"/>
            <a:ext cx="1344824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Contributo </a:t>
            </a:r>
          </a:p>
          <a:p>
            <a:pPr lvl="0">
              <a:buClr>
                <a:srgbClr val="000000"/>
              </a:buClr>
              <a:buNone/>
            </a:pPr>
            <a:r>
              <a:rPr lang="it-IT" sz="1100" kern="0" dirty="0">
                <a:solidFill>
                  <a:srgbClr val="005ABB"/>
                </a:solidFill>
                <a:latin typeface="+mn-lt"/>
                <a:cs typeface="Avenir Next Demi Bold"/>
              </a:rPr>
              <a:t>economico generato</a:t>
            </a:r>
          </a:p>
        </p:txBody>
      </p:sp>
      <p:sp>
        <p:nvSpPr>
          <p:cNvPr id="67" name="Shape 120">
            <a:extLst>
              <a:ext uri="{FF2B5EF4-FFF2-40B4-BE49-F238E27FC236}">
                <a16:creationId xmlns:a16="http://schemas.microsoft.com/office/drawing/2014/main" id="{62E45B3F-31AA-BC29-45A6-F0ED0E180036}"/>
              </a:ext>
            </a:extLst>
          </p:cNvPr>
          <p:cNvSpPr txBox="1">
            <a:spLocks/>
          </p:cNvSpPr>
          <p:nvPr/>
        </p:nvSpPr>
        <p:spPr>
          <a:xfrm>
            <a:off x="10512791" y="4491479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13+ mld</a:t>
            </a:r>
          </a:p>
        </p:txBody>
      </p:sp>
      <p:pic>
        <p:nvPicPr>
          <p:cNvPr id="68" name="Immagine 67" descr="Immagine che contiene molla elicoidale, primavera, natura&#10;&#10;Descrizione generata automaticamente">
            <a:extLst>
              <a:ext uri="{FF2B5EF4-FFF2-40B4-BE49-F238E27FC236}">
                <a16:creationId xmlns:a16="http://schemas.microsoft.com/office/drawing/2014/main" id="{3FBBAAE1-1BF7-00DC-9709-DC4759744E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3458" y="4281243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1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F39729A-0EB7-BAA3-A527-FC4F97A2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Key </a:t>
            </a:r>
            <a:r>
              <a:rPr lang="it-IT" dirty="0" err="1"/>
              <a:t>numbers</a:t>
            </a:r>
            <a:r>
              <a:rPr lang="it-IT" dirty="0"/>
              <a:t> - con immagine</a:t>
            </a:r>
          </a:p>
        </p:txBody>
      </p:sp>
      <p:sp>
        <p:nvSpPr>
          <p:cNvPr id="11" name="Segnaposto contenuto 1">
            <a:extLst>
              <a:ext uri="{FF2B5EF4-FFF2-40B4-BE49-F238E27FC236}">
                <a16:creationId xmlns:a16="http://schemas.microsoft.com/office/drawing/2014/main" id="{81438A0A-2A81-4920-62CD-8959FF8675E4}"/>
              </a:ext>
            </a:extLst>
          </p:cNvPr>
          <p:cNvSpPr txBox="1">
            <a:spLocks/>
          </p:cNvSpPr>
          <p:nvPr/>
        </p:nvSpPr>
        <p:spPr>
          <a:xfrm>
            <a:off x="346157" y="1242297"/>
            <a:ext cx="5395966" cy="8224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</p:txBody>
      </p:sp>
      <p:pic>
        <p:nvPicPr>
          <p:cNvPr id="21" name="Immagine 20" descr="Immagine che contiene arte, Elementi grafici, design&#10;&#10;Descrizione generata automaticamente">
            <a:extLst>
              <a:ext uri="{FF2B5EF4-FFF2-40B4-BE49-F238E27FC236}">
                <a16:creationId xmlns:a16="http://schemas.microsoft.com/office/drawing/2014/main" id="{9F531F43-C9E2-4D0B-4AEC-7798293D0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537" y="5159714"/>
            <a:ext cx="616623" cy="616623"/>
          </a:xfrm>
          <a:prstGeom prst="rect">
            <a:avLst/>
          </a:prstGeom>
        </p:spPr>
      </p:pic>
      <p:pic>
        <p:nvPicPr>
          <p:cNvPr id="22" name="Immagine 21" descr="Immagine che contiene schermata, Elementi grafici, design, cerchio&#10;&#10;Descrizione generata automaticamente">
            <a:extLst>
              <a:ext uri="{FF2B5EF4-FFF2-40B4-BE49-F238E27FC236}">
                <a16:creationId xmlns:a16="http://schemas.microsoft.com/office/drawing/2014/main" id="{805D2F26-465A-D441-06F1-91B2881CC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696" y="3846947"/>
            <a:ext cx="764694" cy="764694"/>
          </a:xfrm>
          <a:prstGeom prst="rect">
            <a:avLst/>
          </a:prstGeom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id="{F1886E97-69B3-4656-A828-92C26DF86E83}"/>
              </a:ext>
            </a:extLst>
          </p:cNvPr>
          <p:cNvGrpSpPr/>
          <p:nvPr/>
        </p:nvGrpSpPr>
        <p:grpSpPr>
          <a:xfrm>
            <a:off x="667197" y="5117212"/>
            <a:ext cx="2316857" cy="1016593"/>
            <a:chOff x="78471" y="1445870"/>
            <a:chExt cx="2316857" cy="1016593"/>
          </a:xfrm>
        </p:grpSpPr>
        <p:sp>
          <p:nvSpPr>
            <p:cNvPr id="24" name="Shape 120">
              <a:extLst>
                <a:ext uri="{FF2B5EF4-FFF2-40B4-BE49-F238E27FC236}">
                  <a16:creationId xmlns:a16="http://schemas.microsoft.com/office/drawing/2014/main" id="{C03F4569-881E-9017-7619-642F34DD2949}"/>
                </a:ext>
              </a:extLst>
            </p:cNvPr>
            <p:cNvSpPr txBox="1">
              <a:spLocks/>
            </p:cNvSpPr>
            <p:nvPr/>
          </p:nvSpPr>
          <p:spPr>
            <a:xfrm>
              <a:off x="829798" y="1794653"/>
              <a:ext cx="1565530" cy="517248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1200" dirty="0" err="1">
                  <a:solidFill>
                    <a:srgbClr val="005ABB"/>
                  </a:solidFill>
                </a:rPr>
                <a:t>Lorem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ipsum</a:t>
              </a:r>
              <a:r>
                <a:rPr lang="it-IT" sz="1200" dirty="0">
                  <a:solidFill>
                    <a:srgbClr val="005ABB"/>
                  </a:solidFill>
                </a:rPr>
                <a:t> dolor </a:t>
              </a:r>
              <a:r>
                <a:rPr lang="it-IT" sz="1200" dirty="0" err="1">
                  <a:solidFill>
                    <a:srgbClr val="005ABB"/>
                  </a:solidFill>
                </a:rPr>
                <a:t>sit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amet</a:t>
              </a:r>
              <a:endParaRPr lang="it-IT" sz="1138" kern="0" dirty="0">
                <a:solidFill>
                  <a:srgbClr val="005ABB"/>
                </a:solidFill>
                <a:latin typeface="+mn-lt"/>
                <a:cs typeface="Avenir Next Demi Bold"/>
              </a:endParaRPr>
            </a:p>
          </p:txBody>
        </p:sp>
        <p:sp>
          <p:nvSpPr>
            <p:cNvPr id="25" name="Shape 120">
              <a:extLst>
                <a:ext uri="{FF2B5EF4-FFF2-40B4-BE49-F238E27FC236}">
                  <a16:creationId xmlns:a16="http://schemas.microsoft.com/office/drawing/2014/main" id="{45461902-376B-5FE0-1AA3-069907EFDCBB}"/>
                </a:ext>
              </a:extLst>
            </p:cNvPr>
            <p:cNvSpPr txBox="1">
              <a:spLocks/>
            </p:cNvSpPr>
            <p:nvPr/>
          </p:nvSpPr>
          <p:spPr>
            <a:xfrm>
              <a:off x="831594" y="1445870"/>
              <a:ext cx="1462500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3,45 mld</a:t>
              </a:r>
            </a:p>
          </p:txBody>
        </p:sp>
        <p:sp>
          <p:nvSpPr>
            <p:cNvPr id="26" name="Rectangle 33">
              <a:extLst>
                <a:ext uri="{FF2B5EF4-FFF2-40B4-BE49-F238E27FC236}">
                  <a16:creationId xmlns:a16="http://schemas.microsoft.com/office/drawing/2014/main" id="{8DB16709-2607-9F1C-9EEC-F79E56EE1455}"/>
                </a:ext>
              </a:extLst>
            </p:cNvPr>
            <p:cNvSpPr/>
            <p:nvPr/>
          </p:nvSpPr>
          <p:spPr>
            <a:xfrm rot="16200000">
              <a:off x="996471" y="1400463"/>
              <a:ext cx="144000" cy="1980000"/>
            </a:xfrm>
            <a:prstGeom prst="rect">
              <a:avLst/>
            </a:prstGeom>
            <a:gradFill>
              <a:gsLst>
                <a:gs pos="34000">
                  <a:srgbClr val="005ABB"/>
                </a:gs>
                <a:gs pos="89000">
                  <a:srgbClr val="55A873"/>
                </a:gs>
                <a:gs pos="63000">
                  <a:srgbClr val="247B9C"/>
                </a:gs>
                <a:gs pos="94500">
                  <a:srgbClr val="64B666"/>
                </a:gs>
                <a:gs pos="100000">
                  <a:srgbClr val="86D549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63" dirty="0">
                <a:solidFill>
                  <a:srgbClr val="005ABB"/>
                </a:solidFill>
              </a:endParaRPr>
            </a:p>
          </p:txBody>
        </p:sp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0DCE70E4-4CC3-F446-BB45-D7B297F89955}"/>
              </a:ext>
            </a:extLst>
          </p:cNvPr>
          <p:cNvGrpSpPr/>
          <p:nvPr/>
        </p:nvGrpSpPr>
        <p:grpSpPr>
          <a:xfrm>
            <a:off x="3320689" y="5115611"/>
            <a:ext cx="2323207" cy="1016593"/>
            <a:chOff x="78471" y="1445870"/>
            <a:chExt cx="2323207" cy="1016593"/>
          </a:xfrm>
        </p:grpSpPr>
        <p:sp>
          <p:nvSpPr>
            <p:cNvPr id="28" name="Shape 120">
              <a:extLst>
                <a:ext uri="{FF2B5EF4-FFF2-40B4-BE49-F238E27FC236}">
                  <a16:creationId xmlns:a16="http://schemas.microsoft.com/office/drawing/2014/main" id="{A732DDEB-4FE5-CFBE-F11E-27BA194AB40D}"/>
                </a:ext>
              </a:extLst>
            </p:cNvPr>
            <p:cNvSpPr txBox="1">
              <a:spLocks/>
            </p:cNvSpPr>
            <p:nvPr/>
          </p:nvSpPr>
          <p:spPr>
            <a:xfrm>
              <a:off x="836148" y="1794653"/>
              <a:ext cx="1565530" cy="517248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1200" dirty="0" err="1">
                  <a:solidFill>
                    <a:srgbClr val="005ABB"/>
                  </a:solidFill>
                </a:rPr>
                <a:t>Lorem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ipsum</a:t>
              </a:r>
              <a:r>
                <a:rPr lang="it-IT" sz="1200" dirty="0">
                  <a:solidFill>
                    <a:srgbClr val="005ABB"/>
                  </a:solidFill>
                </a:rPr>
                <a:t> dolor </a:t>
              </a:r>
              <a:r>
                <a:rPr lang="it-IT" sz="1200" dirty="0" err="1">
                  <a:solidFill>
                    <a:srgbClr val="005ABB"/>
                  </a:solidFill>
                </a:rPr>
                <a:t>sit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amet</a:t>
              </a:r>
              <a:endParaRPr lang="it-IT" sz="1138" kern="0" dirty="0">
                <a:solidFill>
                  <a:srgbClr val="005ABB"/>
                </a:solidFill>
                <a:latin typeface="+mn-lt"/>
                <a:cs typeface="Avenir Next Demi Bold"/>
              </a:endParaRPr>
            </a:p>
          </p:txBody>
        </p:sp>
        <p:sp>
          <p:nvSpPr>
            <p:cNvPr id="29" name="Shape 120">
              <a:extLst>
                <a:ext uri="{FF2B5EF4-FFF2-40B4-BE49-F238E27FC236}">
                  <a16:creationId xmlns:a16="http://schemas.microsoft.com/office/drawing/2014/main" id="{BFA4CCA7-7266-93BE-32AF-D290175F4EEE}"/>
                </a:ext>
              </a:extLst>
            </p:cNvPr>
            <p:cNvSpPr txBox="1">
              <a:spLocks/>
            </p:cNvSpPr>
            <p:nvPr/>
          </p:nvSpPr>
          <p:spPr>
            <a:xfrm>
              <a:off x="837944" y="1445870"/>
              <a:ext cx="1462500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4.800</a:t>
              </a:r>
            </a:p>
          </p:txBody>
        </p:sp>
        <p:sp>
          <p:nvSpPr>
            <p:cNvPr id="30" name="Rectangle 33">
              <a:extLst>
                <a:ext uri="{FF2B5EF4-FFF2-40B4-BE49-F238E27FC236}">
                  <a16:creationId xmlns:a16="http://schemas.microsoft.com/office/drawing/2014/main" id="{9D15EDD9-BA66-9EC9-A6C3-07DFAEE499AB}"/>
                </a:ext>
              </a:extLst>
            </p:cNvPr>
            <p:cNvSpPr/>
            <p:nvPr/>
          </p:nvSpPr>
          <p:spPr>
            <a:xfrm rot="16200000">
              <a:off x="996471" y="1400463"/>
              <a:ext cx="144000" cy="1980000"/>
            </a:xfrm>
            <a:prstGeom prst="rect">
              <a:avLst/>
            </a:prstGeom>
            <a:gradFill>
              <a:gsLst>
                <a:gs pos="34000">
                  <a:srgbClr val="005ABB"/>
                </a:gs>
                <a:gs pos="89000">
                  <a:srgbClr val="55A873"/>
                </a:gs>
                <a:gs pos="63000">
                  <a:srgbClr val="247B9C"/>
                </a:gs>
                <a:gs pos="94500">
                  <a:srgbClr val="64B666"/>
                </a:gs>
                <a:gs pos="100000">
                  <a:srgbClr val="86D549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63" dirty="0">
                <a:solidFill>
                  <a:srgbClr val="005ABB"/>
                </a:solidFill>
              </a:endParaRPr>
            </a:p>
          </p:txBody>
        </p:sp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5AC5FCF5-64DF-2F40-5282-26C8FADD17CD}"/>
              </a:ext>
            </a:extLst>
          </p:cNvPr>
          <p:cNvGrpSpPr/>
          <p:nvPr/>
        </p:nvGrpSpPr>
        <p:grpSpPr>
          <a:xfrm>
            <a:off x="676927" y="3729658"/>
            <a:ext cx="2310507" cy="1032546"/>
            <a:chOff x="241952" y="3750533"/>
            <a:chExt cx="2310507" cy="1032546"/>
          </a:xfrm>
        </p:grpSpPr>
        <p:pic>
          <p:nvPicPr>
            <p:cNvPr id="32" name="Immagine 31" descr="Immagine che contiene Elementi grafici, grafica, Carattere, cerchio&#10;&#10;Descrizione generata automaticamente">
              <a:extLst>
                <a:ext uri="{FF2B5EF4-FFF2-40B4-BE49-F238E27FC236}">
                  <a16:creationId xmlns:a16="http://schemas.microsoft.com/office/drawing/2014/main" id="{C48AC99C-45DC-ECFD-7959-81667A97B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314" y="3750533"/>
              <a:ext cx="762497" cy="762497"/>
            </a:xfrm>
            <a:prstGeom prst="rect">
              <a:avLst/>
            </a:prstGeom>
          </p:spPr>
        </p:pic>
        <p:grpSp>
          <p:nvGrpSpPr>
            <p:cNvPr id="33" name="Gruppo 32">
              <a:extLst>
                <a:ext uri="{FF2B5EF4-FFF2-40B4-BE49-F238E27FC236}">
                  <a16:creationId xmlns:a16="http://schemas.microsoft.com/office/drawing/2014/main" id="{670D596A-9247-6E5F-03F4-EF6A7C19D1D8}"/>
                </a:ext>
              </a:extLst>
            </p:cNvPr>
            <p:cNvGrpSpPr/>
            <p:nvPr/>
          </p:nvGrpSpPr>
          <p:grpSpPr>
            <a:xfrm>
              <a:off x="241952" y="3766486"/>
              <a:ext cx="2310507" cy="1016593"/>
              <a:chOff x="78471" y="1445870"/>
              <a:chExt cx="2310507" cy="1016593"/>
            </a:xfrm>
          </p:grpSpPr>
          <p:sp>
            <p:nvSpPr>
              <p:cNvPr id="34" name="Shape 120">
                <a:extLst>
                  <a:ext uri="{FF2B5EF4-FFF2-40B4-BE49-F238E27FC236}">
                    <a16:creationId xmlns:a16="http://schemas.microsoft.com/office/drawing/2014/main" id="{BFBEA9F6-A920-0BA4-287A-A637AA01C1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3448" y="1794653"/>
                <a:ext cx="1565530" cy="5172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1200" dirty="0" err="1">
                    <a:solidFill>
                      <a:srgbClr val="005ABB"/>
                    </a:solidFill>
                  </a:rPr>
                  <a:t>Lorem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ipsum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dolor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sit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amet</a:t>
                </a:r>
                <a:endParaRPr lang="it-IT" sz="1138" kern="0" dirty="0">
                  <a:solidFill>
                    <a:srgbClr val="005ABB"/>
                  </a:solidFill>
                  <a:latin typeface="+mn-lt"/>
                  <a:cs typeface="Avenir Next Demi Bold"/>
                </a:endParaRPr>
              </a:p>
            </p:txBody>
          </p:sp>
          <p:sp>
            <p:nvSpPr>
              <p:cNvPr id="35" name="Shape 120">
                <a:extLst>
                  <a:ext uri="{FF2B5EF4-FFF2-40B4-BE49-F238E27FC236}">
                    <a16:creationId xmlns:a16="http://schemas.microsoft.com/office/drawing/2014/main" id="{486F24BC-E99F-AD41-EBC5-FBC8AD1471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5244" y="1445870"/>
                <a:ext cx="1462500" cy="43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2275" b="1" kern="0" dirty="0">
                    <a:solidFill>
                      <a:srgbClr val="005ABB"/>
                    </a:solidFill>
                    <a:latin typeface="+mn-lt"/>
                    <a:cs typeface="Avenir Next Demi Bold"/>
                  </a:rPr>
                  <a:t>11</a:t>
                </a:r>
              </a:p>
            </p:txBody>
          </p:sp>
          <p:sp>
            <p:nvSpPr>
              <p:cNvPr id="36" name="Rectangle 33">
                <a:extLst>
                  <a:ext uri="{FF2B5EF4-FFF2-40B4-BE49-F238E27FC236}">
                    <a16:creationId xmlns:a16="http://schemas.microsoft.com/office/drawing/2014/main" id="{B801B234-6637-23EC-E93C-6AE90E57D48F}"/>
                  </a:ext>
                </a:extLst>
              </p:cNvPr>
              <p:cNvSpPr/>
              <p:nvPr/>
            </p:nvSpPr>
            <p:spPr>
              <a:xfrm rot="16200000">
                <a:off x="996471" y="1400463"/>
                <a:ext cx="144000" cy="1980000"/>
              </a:xfrm>
              <a:prstGeom prst="rect">
                <a:avLst/>
              </a:prstGeom>
              <a:gradFill>
                <a:gsLst>
                  <a:gs pos="34000">
                    <a:srgbClr val="005ABB"/>
                  </a:gs>
                  <a:gs pos="89000">
                    <a:srgbClr val="55A873"/>
                  </a:gs>
                  <a:gs pos="63000">
                    <a:srgbClr val="247B9C"/>
                  </a:gs>
                  <a:gs pos="94500">
                    <a:srgbClr val="64B666"/>
                  </a:gs>
                  <a:gs pos="100000">
                    <a:srgbClr val="86D549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63" dirty="0">
                  <a:solidFill>
                    <a:srgbClr val="005ABB"/>
                  </a:solidFill>
                </a:endParaRPr>
              </a:p>
            </p:txBody>
          </p:sp>
        </p:grpSp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5AB2FA8A-EE48-182F-37F7-A7CD4AE49800}"/>
              </a:ext>
            </a:extLst>
          </p:cNvPr>
          <p:cNvGrpSpPr/>
          <p:nvPr/>
        </p:nvGrpSpPr>
        <p:grpSpPr>
          <a:xfrm>
            <a:off x="3330419" y="3744010"/>
            <a:ext cx="2221973" cy="1016593"/>
            <a:chOff x="78471" y="1445870"/>
            <a:chExt cx="2221973" cy="1016593"/>
          </a:xfrm>
        </p:grpSpPr>
        <p:sp>
          <p:nvSpPr>
            <p:cNvPr id="38" name="Shape 120">
              <a:extLst>
                <a:ext uri="{FF2B5EF4-FFF2-40B4-BE49-F238E27FC236}">
                  <a16:creationId xmlns:a16="http://schemas.microsoft.com/office/drawing/2014/main" id="{EA61B955-FD46-CB09-FAF3-89C5C911E124}"/>
                </a:ext>
              </a:extLst>
            </p:cNvPr>
            <p:cNvSpPr txBox="1">
              <a:spLocks/>
            </p:cNvSpPr>
            <p:nvPr/>
          </p:nvSpPr>
          <p:spPr>
            <a:xfrm>
              <a:off x="836148" y="1794653"/>
              <a:ext cx="1174568" cy="517248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1200" dirty="0" err="1">
                  <a:solidFill>
                    <a:srgbClr val="005ABB"/>
                  </a:solidFill>
                </a:rPr>
                <a:t>Lorem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ipsum</a:t>
              </a:r>
              <a:r>
                <a:rPr lang="it-IT" sz="1200" dirty="0">
                  <a:solidFill>
                    <a:srgbClr val="005ABB"/>
                  </a:solidFill>
                </a:rPr>
                <a:t> dolor </a:t>
              </a:r>
              <a:r>
                <a:rPr lang="it-IT" sz="1200" dirty="0" err="1">
                  <a:solidFill>
                    <a:srgbClr val="005ABB"/>
                  </a:solidFill>
                </a:rPr>
                <a:t>sit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amet</a:t>
              </a:r>
              <a:endParaRPr lang="it-IT" sz="1138" kern="0" dirty="0">
                <a:solidFill>
                  <a:srgbClr val="005ABB"/>
                </a:solidFill>
                <a:latin typeface="+mn-lt"/>
                <a:cs typeface="Avenir Next Demi Bold"/>
              </a:endParaRPr>
            </a:p>
          </p:txBody>
        </p:sp>
        <p:sp>
          <p:nvSpPr>
            <p:cNvPr id="39" name="Shape 120">
              <a:extLst>
                <a:ext uri="{FF2B5EF4-FFF2-40B4-BE49-F238E27FC236}">
                  <a16:creationId xmlns:a16="http://schemas.microsoft.com/office/drawing/2014/main" id="{A206D6BB-78A4-C256-70D3-DCF3AE1940FC}"/>
                </a:ext>
              </a:extLst>
            </p:cNvPr>
            <p:cNvSpPr txBox="1">
              <a:spLocks/>
            </p:cNvSpPr>
            <p:nvPr/>
          </p:nvSpPr>
          <p:spPr>
            <a:xfrm>
              <a:off x="837944" y="1445870"/>
              <a:ext cx="1462500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350 mln</a:t>
              </a:r>
            </a:p>
          </p:txBody>
        </p:sp>
        <p:sp>
          <p:nvSpPr>
            <p:cNvPr id="40" name="Rectangle 33">
              <a:extLst>
                <a:ext uri="{FF2B5EF4-FFF2-40B4-BE49-F238E27FC236}">
                  <a16:creationId xmlns:a16="http://schemas.microsoft.com/office/drawing/2014/main" id="{C5C544B8-7C93-9D04-8695-70F28927CD7B}"/>
                </a:ext>
              </a:extLst>
            </p:cNvPr>
            <p:cNvSpPr/>
            <p:nvPr/>
          </p:nvSpPr>
          <p:spPr>
            <a:xfrm rot="16200000">
              <a:off x="996471" y="1400463"/>
              <a:ext cx="144000" cy="1980000"/>
            </a:xfrm>
            <a:prstGeom prst="rect">
              <a:avLst/>
            </a:prstGeom>
            <a:gradFill>
              <a:gsLst>
                <a:gs pos="34000">
                  <a:srgbClr val="005ABB"/>
                </a:gs>
                <a:gs pos="89000">
                  <a:srgbClr val="55A873"/>
                </a:gs>
                <a:gs pos="63000">
                  <a:srgbClr val="247B9C"/>
                </a:gs>
                <a:gs pos="94500">
                  <a:srgbClr val="64B666"/>
                </a:gs>
                <a:gs pos="100000">
                  <a:srgbClr val="86D549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63" dirty="0">
                <a:solidFill>
                  <a:srgbClr val="005ABB"/>
                </a:solidFill>
              </a:endParaRPr>
            </a:p>
          </p:txBody>
        </p:sp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1482E270-FB97-F8B1-4287-45E19A97F4A7}"/>
              </a:ext>
            </a:extLst>
          </p:cNvPr>
          <p:cNvGrpSpPr/>
          <p:nvPr/>
        </p:nvGrpSpPr>
        <p:grpSpPr>
          <a:xfrm>
            <a:off x="654232" y="2333501"/>
            <a:ext cx="2241023" cy="1018194"/>
            <a:chOff x="219257" y="2289526"/>
            <a:chExt cx="2241023" cy="1018194"/>
          </a:xfrm>
        </p:grpSpPr>
        <p:pic>
          <p:nvPicPr>
            <p:cNvPr id="42" name="Immagine 41" descr="Immagine che contiene Elementi grafici, Carattere, design, grafica&#10;&#10;Descrizione generata automaticamente">
              <a:extLst>
                <a:ext uri="{FF2B5EF4-FFF2-40B4-BE49-F238E27FC236}">
                  <a16:creationId xmlns:a16="http://schemas.microsoft.com/office/drawing/2014/main" id="{103DCDBC-5FA0-C450-6C6F-D32A6B913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7619" y="2289526"/>
              <a:ext cx="696661" cy="696661"/>
            </a:xfrm>
            <a:prstGeom prst="rect">
              <a:avLst/>
            </a:prstGeom>
          </p:spPr>
        </p:pic>
        <p:grpSp>
          <p:nvGrpSpPr>
            <p:cNvPr id="43" name="Gruppo 42">
              <a:extLst>
                <a:ext uri="{FF2B5EF4-FFF2-40B4-BE49-F238E27FC236}">
                  <a16:creationId xmlns:a16="http://schemas.microsoft.com/office/drawing/2014/main" id="{5239C6EF-4DB5-3DE1-4A07-851CD000283C}"/>
                </a:ext>
              </a:extLst>
            </p:cNvPr>
            <p:cNvGrpSpPr/>
            <p:nvPr/>
          </p:nvGrpSpPr>
          <p:grpSpPr>
            <a:xfrm>
              <a:off x="219257" y="2291127"/>
              <a:ext cx="2241023" cy="1016593"/>
              <a:chOff x="78471" y="1445870"/>
              <a:chExt cx="2241023" cy="1016593"/>
            </a:xfrm>
          </p:grpSpPr>
          <p:sp>
            <p:nvSpPr>
              <p:cNvPr id="44" name="Shape 120">
                <a:extLst>
                  <a:ext uri="{FF2B5EF4-FFF2-40B4-BE49-F238E27FC236}">
                    <a16:creationId xmlns:a16="http://schemas.microsoft.com/office/drawing/2014/main" id="{54DA9DB1-8303-AD7F-0834-AED75E9E96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5198" y="1794653"/>
                <a:ext cx="1289468" cy="5172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1200" dirty="0" err="1">
                    <a:solidFill>
                      <a:srgbClr val="005ABB"/>
                    </a:solidFill>
                  </a:rPr>
                  <a:t>Lorem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ipsum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dolor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sit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amet</a:t>
                </a:r>
                <a:endParaRPr lang="it-IT" sz="1138" kern="0" dirty="0">
                  <a:solidFill>
                    <a:srgbClr val="005ABB"/>
                  </a:solidFill>
                  <a:latin typeface="+mn-lt"/>
                  <a:cs typeface="Avenir Next Demi Bold"/>
                </a:endParaRPr>
              </a:p>
            </p:txBody>
          </p:sp>
          <p:sp>
            <p:nvSpPr>
              <p:cNvPr id="45" name="Shape 120">
                <a:extLst>
                  <a:ext uri="{FF2B5EF4-FFF2-40B4-BE49-F238E27FC236}">
                    <a16:creationId xmlns:a16="http://schemas.microsoft.com/office/drawing/2014/main" id="{3E717753-DFF9-5667-88A7-3E40E498EE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6994" y="1445870"/>
                <a:ext cx="1462500" cy="43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2275" b="1" kern="0" dirty="0">
                    <a:solidFill>
                      <a:srgbClr val="005ABB"/>
                    </a:solidFill>
                    <a:latin typeface="+mn-lt"/>
                    <a:cs typeface="Avenir Next Demi Bold"/>
                  </a:rPr>
                  <a:t>1°</a:t>
                </a:r>
              </a:p>
            </p:txBody>
          </p:sp>
          <p:sp>
            <p:nvSpPr>
              <p:cNvPr id="46" name="Rectangle 33">
                <a:extLst>
                  <a:ext uri="{FF2B5EF4-FFF2-40B4-BE49-F238E27FC236}">
                    <a16:creationId xmlns:a16="http://schemas.microsoft.com/office/drawing/2014/main" id="{F893EE2F-72A8-87D8-1D2A-F1F5318287D6}"/>
                  </a:ext>
                </a:extLst>
              </p:cNvPr>
              <p:cNvSpPr/>
              <p:nvPr/>
            </p:nvSpPr>
            <p:spPr>
              <a:xfrm rot="16200000">
                <a:off x="996471" y="1400463"/>
                <a:ext cx="144000" cy="1980000"/>
              </a:xfrm>
              <a:prstGeom prst="rect">
                <a:avLst/>
              </a:prstGeom>
              <a:gradFill>
                <a:gsLst>
                  <a:gs pos="34000">
                    <a:srgbClr val="005ABB"/>
                  </a:gs>
                  <a:gs pos="89000">
                    <a:srgbClr val="55A873"/>
                  </a:gs>
                  <a:gs pos="63000">
                    <a:srgbClr val="247B9C"/>
                  </a:gs>
                  <a:gs pos="94500">
                    <a:srgbClr val="64B666"/>
                  </a:gs>
                  <a:gs pos="100000">
                    <a:srgbClr val="86D549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63" dirty="0">
                  <a:solidFill>
                    <a:srgbClr val="005ABB"/>
                  </a:solidFill>
                </a:endParaRPr>
              </a:p>
            </p:txBody>
          </p:sp>
        </p:grpSp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228B2BA4-A86B-B159-017F-EB9AABD6213F}"/>
              </a:ext>
            </a:extLst>
          </p:cNvPr>
          <p:cNvGrpSpPr/>
          <p:nvPr/>
        </p:nvGrpSpPr>
        <p:grpSpPr>
          <a:xfrm>
            <a:off x="3307724" y="2333501"/>
            <a:ext cx="2335907" cy="1016593"/>
            <a:chOff x="2546169" y="3339310"/>
            <a:chExt cx="2335907" cy="1016593"/>
          </a:xfrm>
        </p:grpSpPr>
        <p:pic>
          <p:nvPicPr>
            <p:cNvPr id="48" name="Immagine 47" descr="Immagine che contiene linea, schermata, Policromia, Elementi grafici&#10;&#10;Descrizione generata automaticamente">
              <a:extLst>
                <a:ext uri="{FF2B5EF4-FFF2-40B4-BE49-F238E27FC236}">
                  <a16:creationId xmlns:a16="http://schemas.microsoft.com/office/drawing/2014/main" id="{A740A9BB-9B58-857E-19EC-2815AAB63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63606" y="3339310"/>
              <a:ext cx="704830" cy="704830"/>
            </a:xfrm>
            <a:prstGeom prst="rect">
              <a:avLst/>
            </a:prstGeom>
          </p:spPr>
        </p:pic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D9A5F415-85AC-1DD0-9855-262664AAA39D}"/>
                </a:ext>
              </a:extLst>
            </p:cNvPr>
            <p:cNvGrpSpPr/>
            <p:nvPr/>
          </p:nvGrpSpPr>
          <p:grpSpPr>
            <a:xfrm>
              <a:off x="2546169" y="3339310"/>
              <a:ext cx="2335907" cy="1016593"/>
              <a:chOff x="78471" y="1445870"/>
              <a:chExt cx="2335907" cy="1016593"/>
            </a:xfrm>
          </p:grpSpPr>
          <p:sp>
            <p:nvSpPr>
              <p:cNvPr id="50" name="Shape 120">
                <a:extLst>
                  <a:ext uri="{FF2B5EF4-FFF2-40B4-BE49-F238E27FC236}">
                    <a16:creationId xmlns:a16="http://schemas.microsoft.com/office/drawing/2014/main" id="{71B06367-9FBC-6E3F-9AE5-B0972C85BE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8848" y="1794653"/>
                <a:ext cx="1565530" cy="5172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1200" dirty="0" err="1">
                    <a:solidFill>
                      <a:srgbClr val="005ABB"/>
                    </a:solidFill>
                  </a:rPr>
                  <a:t>Lorem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ipsum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dolor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sit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amet</a:t>
                </a:r>
                <a:endParaRPr lang="it-IT" sz="1138" kern="0" dirty="0">
                  <a:solidFill>
                    <a:srgbClr val="005ABB"/>
                  </a:solidFill>
                  <a:latin typeface="+mn-lt"/>
                  <a:cs typeface="Avenir Next Demi Bold"/>
                </a:endParaRPr>
              </a:p>
            </p:txBody>
          </p:sp>
          <p:sp>
            <p:nvSpPr>
              <p:cNvPr id="51" name="Shape 120">
                <a:extLst>
                  <a:ext uri="{FF2B5EF4-FFF2-40B4-BE49-F238E27FC236}">
                    <a16:creationId xmlns:a16="http://schemas.microsoft.com/office/drawing/2014/main" id="{FDFDB6EC-42AB-3B0D-FBC8-F1960793C4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0644" y="1445870"/>
                <a:ext cx="1462500" cy="43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2275" b="1" kern="0" dirty="0">
                    <a:solidFill>
                      <a:srgbClr val="005ABB"/>
                    </a:solidFill>
                    <a:latin typeface="+mn-lt"/>
                    <a:cs typeface="Avenir Next Demi Bold"/>
                  </a:rPr>
                  <a:t>4.700 km</a:t>
                </a:r>
              </a:p>
            </p:txBody>
          </p:sp>
          <p:sp>
            <p:nvSpPr>
              <p:cNvPr id="52" name="Rectangle 33">
                <a:extLst>
                  <a:ext uri="{FF2B5EF4-FFF2-40B4-BE49-F238E27FC236}">
                    <a16:creationId xmlns:a16="http://schemas.microsoft.com/office/drawing/2014/main" id="{409011FD-6829-9396-95C0-FD8D75266E20}"/>
                  </a:ext>
                </a:extLst>
              </p:cNvPr>
              <p:cNvSpPr/>
              <p:nvPr/>
            </p:nvSpPr>
            <p:spPr>
              <a:xfrm rot="16200000">
                <a:off x="996471" y="1400463"/>
                <a:ext cx="144000" cy="1980000"/>
              </a:xfrm>
              <a:prstGeom prst="rect">
                <a:avLst/>
              </a:prstGeom>
              <a:gradFill>
                <a:gsLst>
                  <a:gs pos="34000">
                    <a:srgbClr val="005ABB"/>
                  </a:gs>
                  <a:gs pos="89000">
                    <a:srgbClr val="55A873"/>
                  </a:gs>
                  <a:gs pos="63000">
                    <a:srgbClr val="247B9C"/>
                  </a:gs>
                  <a:gs pos="94500">
                    <a:srgbClr val="64B666"/>
                  </a:gs>
                  <a:gs pos="100000">
                    <a:srgbClr val="86D549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63" dirty="0">
                  <a:solidFill>
                    <a:srgbClr val="005ABB"/>
                  </a:solidFill>
                </a:endParaRPr>
              </a:p>
            </p:txBody>
          </p:sp>
        </p:grpSp>
      </p:grpSp>
      <p:pic>
        <p:nvPicPr>
          <p:cNvPr id="53" name="Immagine 52" descr="Immagine che contiene Elementi grafici, schermata, arte, cerchio&#10;&#10;Descrizione generata automaticamente">
            <a:extLst>
              <a:ext uri="{FF2B5EF4-FFF2-40B4-BE49-F238E27FC236}">
                <a16:creationId xmlns:a16="http://schemas.microsoft.com/office/drawing/2014/main" id="{23C699B1-F659-E482-59F0-5AFAAD74C2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655" y="5048732"/>
            <a:ext cx="771642" cy="771642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2BB6FC1D-3C33-B91D-BEDF-97DF01325C08}"/>
              </a:ext>
            </a:extLst>
          </p:cNvPr>
          <p:cNvSpPr/>
          <p:nvPr/>
        </p:nvSpPr>
        <p:spPr>
          <a:xfrm>
            <a:off x="6468319" y="1247297"/>
            <a:ext cx="5388719" cy="48817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637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F39729A-0EB7-BAA3-A527-FC4F97A2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con temi in evidenza</a:t>
            </a:r>
          </a:p>
        </p:txBody>
      </p:sp>
      <p:sp>
        <p:nvSpPr>
          <p:cNvPr id="11" name="Segnaposto contenuto 1">
            <a:extLst>
              <a:ext uri="{FF2B5EF4-FFF2-40B4-BE49-F238E27FC236}">
                <a16:creationId xmlns:a16="http://schemas.microsoft.com/office/drawing/2014/main" id="{81438A0A-2A81-4920-62CD-8959FF8675E4}"/>
              </a:ext>
            </a:extLst>
          </p:cNvPr>
          <p:cNvSpPr txBox="1">
            <a:spLocks/>
          </p:cNvSpPr>
          <p:nvPr/>
        </p:nvSpPr>
        <p:spPr>
          <a:xfrm>
            <a:off x="339672" y="1203117"/>
            <a:ext cx="5389963" cy="2257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0" dirty="0" err="1">
                <a:solidFill>
                  <a:srgbClr val="005ABB"/>
                </a:solidFill>
              </a:rPr>
              <a:t>Lorem</a:t>
            </a:r>
            <a:r>
              <a:rPr lang="it-IT" sz="1400" b="0" dirty="0">
                <a:solidFill>
                  <a:srgbClr val="005ABB"/>
                </a:solidFill>
              </a:rPr>
              <a:t> </a:t>
            </a:r>
            <a:r>
              <a:rPr lang="it-IT" sz="1400" b="0" dirty="0" err="1">
                <a:solidFill>
                  <a:srgbClr val="005ABB"/>
                </a:solidFill>
              </a:rPr>
              <a:t>ipsum</a:t>
            </a:r>
            <a:r>
              <a:rPr lang="it-IT" sz="1400" b="0" dirty="0">
                <a:solidFill>
                  <a:srgbClr val="005ABB"/>
                </a:solidFill>
              </a:rPr>
              <a:t> dolor </a:t>
            </a:r>
            <a:r>
              <a:rPr lang="it-IT" sz="1400" b="0" dirty="0" err="1">
                <a:solidFill>
                  <a:srgbClr val="005ABB"/>
                </a:solidFill>
              </a:rPr>
              <a:t>sit</a:t>
            </a:r>
            <a:r>
              <a:rPr lang="it-IT" sz="1400" b="0" dirty="0">
                <a:solidFill>
                  <a:srgbClr val="005ABB"/>
                </a:solidFill>
              </a:rPr>
              <a:t> </a:t>
            </a:r>
            <a:r>
              <a:rPr lang="it-IT" sz="1400" b="0" dirty="0" err="1">
                <a:solidFill>
                  <a:srgbClr val="005ABB"/>
                </a:solidFill>
              </a:rPr>
              <a:t>amet</a:t>
            </a:r>
            <a:r>
              <a:rPr lang="it-IT" sz="1400" b="0" dirty="0">
                <a:solidFill>
                  <a:srgbClr val="005ABB"/>
                </a:solidFill>
              </a:rPr>
              <a:t>, </a:t>
            </a:r>
            <a:r>
              <a:rPr lang="it-IT" sz="1400" b="0" dirty="0" err="1">
                <a:solidFill>
                  <a:srgbClr val="005ABB"/>
                </a:solidFill>
              </a:rPr>
              <a:t>consectetur</a:t>
            </a:r>
            <a:r>
              <a:rPr lang="it-IT" sz="1400" b="0" dirty="0">
                <a:solidFill>
                  <a:srgbClr val="005ABB"/>
                </a:solidFill>
              </a:rPr>
              <a:t> </a:t>
            </a:r>
            <a:r>
              <a:rPr lang="it-IT" sz="1400" b="0" dirty="0" err="1">
                <a:solidFill>
                  <a:srgbClr val="005ABB"/>
                </a:solidFill>
              </a:rPr>
              <a:t>adipiscing</a:t>
            </a:r>
            <a:r>
              <a:rPr lang="it-IT" sz="1400" b="0" dirty="0">
                <a:solidFill>
                  <a:srgbClr val="005ABB"/>
                </a:solidFill>
              </a:rPr>
              <a:t> </a:t>
            </a:r>
            <a:r>
              <a:rPr lang="it-IT" sz="1400" b="0" dirty="0" err="1">
                <a:solidFill>
                  <a:srgbClr val="005ABB"/>
                </a:solidFill>
              </a:rPr>
              <a:t>elit</a:t>
            </a:r>
            <a:r>
              <a:rPr lang="it-IT" sz="1400" b="0" dirty="0">
                <a:solidFill>
                  <a:srgbClr val="005ABB"/>
                </a:solidFill>
              </a:rPr>
              <a:t>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1B49D51-4D94-3864-D94B-D404EA372C1D}"/>
              </a:ext>
            </a:extLst>
          </p:cNvPr>
          <p:cNvSpPr txBox="1"/>
          <p:nvPr/>
        </p:nvSpPr>
        <p:spPr>
          <a:xfrm>
            <a:off x="341313" y="3675020"/>
            <a:ext cx="2520001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1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2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3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4</a:t>
            </a:r>
            <a:endParaRPr lang="it-IT" sz="1400" b="0" i="0" dirty="0">
              <a:solidFill>
                <a:srgbClr val="005AB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283284A-63DA-B3E9-4E9C-552E5A753CBF}"/>
              </a:ext>
            </a:extLst>
          </p:cNvPr>
          <p:cNvSpPr txBox="1"/>
          <p:nvPr/>
        </p:nvSpPr>
        <p:spPr>
          <a:xfrm>
            <a:off x="4853597" y="3675020"/>
            <a:ext cx="2520000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1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2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3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4</a:t>
            </a:r>
            <a:endParaRPr lang="it-IT" sz="1400" b="0" i="0" dirty="0">
              <a:solidFill>
                <a:srgbClr val="005AB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E127972-925F-D38E-151D-63E45AF7370F}"/>
              </a:ext>
            </a:extLst>
          </p:cNvPr>
          <p:cNvSpPr txBox="1"/>
          <p:nvPr/>
        </p:nvSpPr>
        <p:spPr>
          <a:xfrm>
            <a:off x="9338061" y="3675020"/>
            <a:ext cx="2522151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1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2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3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4</a:t>
            </a:r>
            <a:endParaRPr lang="it-IT" sz="1400" b="0" i="0" dirty="0">
              <a:solidFill>
                <a:srgbClr val="005AB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03D15F9E-52BC-DCF1-A6AE-486568218CD1}"/>
              </a:ext>
            </a:extLst>
          </p:cNvPr>
          <p:cNvGrpSpPr/>
          <p:nvPr/>
        </p:nvGrpSpPr>
        <p:grpSpPr>
          <a:xfrm>
            <a:off x="582545" y="2254891"/>
            <a:ext cx="2043923" cy="972000"/>
            <a:chOff x="640910" y="2254891"/>
            <a:chExt cx="2043923" cy="972000"/>
          </a:xfrm>
        </p:grpSpPr>
        <p:pic>
          <p:nvPicPr>
            <p:cNvPr id="14" name="Immagine 13" descr="Immagine che contiene arte, Elementi grafici, design&#10;&#10;Descrizione generata automaticamente">
              <a:extLst>
                <a:ext uri="{FF2B5EF4-FFF2-40B4-BE49-F238E27FC236}">
                  <a16:creationId xmlns:a16="http://schemas.microsoft.com/office/drawing/2014/main" id="{8E921834-2B5B-25D9-E535-D87FE7E28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0910" y="2254891"/>
              <a:ext cx="972000" cy="972000"/>
            </a:xfrm>
            <a:prstGeom prst="rect">
              <a:avLst/>
            </a:prstGeom>
          </p:spPr>
        </p:pic>
        <p:sp>
          <p:nvSpPr>
            <p:cNvPr id="15" name="Shape 120">
              <a:extLst>
                <a:ext uri="{FF2B5EF4-FFF2-40B4-BE49-F238E27FC236}">
                  <a16:creationId xmlns:a16="http://schemas.microsoft.com/office/drawing/2014/main" id="{41554163-315E-09D4-86A3-5DD4E652C513}"/>
                </a:ext>
              </a:extLst>
            </p:cNvPr>
            <p:cNvSpPr txBox="1">
              <a:spLocks/>
            </p:cNvSpPr>
            <p:nvPr/>
          </p:nvSpPr>
          <p:spPr>
            <a:xfrm>
              <a:off x="1626650" y="2782816"/>
              <a:ext cx="1058183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Tema 1</a:t>
              </a:r>
            </a:p>
            <a:p>
              <a:pPr lvl="0">
                <a:buClr>
                  <a:srgbClr val="000000"/>
                </a:buClr>
                <a:buNone/>
              </a:pPr>
              <a:endParaRPr lang="it-IT" sz="2275" b="1" kern="0" dirty="0">
                <a:solidFill>
                  <a:srgbClr val="005ABB"/>
                </a:solidFill>
                <a:latin typeface="+mn-lt"/>
                <a:cs typeface="Avenir Next Demi Bold"/>
              </a:endParaRPr>
            </a:p>
          </p:txBody>
        </p:sp>
      </p:grpSp>
      <p:sp>
        <p:nvSpPr>
          <p:cNvPr id="16" name="Rectangle 33">
            <a:extLst>
              <a:ext uri="{FF2B5EF4-FFF2-40B4-BE49-F238E27FC236}">
                <a16:creationId xmlns:a16="http://schemas.microsoft.com/office/drawing/2014/main" id="{4B90F677-BD4F-D980-EB9F-57CC8FDADB81}"/>
              </a:ext>
            </a:extLst>
          </p:cNvPr>
          <p:cNvSpPr/>
          <p:nvPr/>
        </p:nvSpPr>
        <p:spPr>
          <a:xfrm rot="16200000">
            <a:off x="1529313" y="2154809"/>
            <a:ext cx="144000" cy="25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56C73CC1-6948-EC5D-91A1-529ADD59B8CE}"/>
              </a:ext>
            </a:extLst>
          </p:cNvPr>
          <p:cNvGrpSpPr/>
          <p:nvPr/>
        </p:nvGrpSpPr>
        <p:grpSpPr>
          <a:xfrm>
            <a:off x="5059270" y="2224422"/>
            <a:ext cx="2074347" cy="995523"/>
            <a:chOff x="5124120" y="2224422"/>
            <a:chExt cx="2074347" cy="995523"/>
          </a:xfrm>
        </p:grpSpPr>
        <p:pic>
          <p:nvPicPr>
            <p:cNvPr id="7" name="Immagine 6" descr="Immagine che contiene arte, cerchio, Elementi grafici, Policromia&#10;&#10;Descrizione generata automaticamente">
              <a:extLst>
                <a:ext uri="{FF2B5EF4-FFF2-40B4-BE49-F238E27FC236}">
                  <a16:creationId xmlns:a16="http://schemas.microsoft.com/office/drawing/2014/main" id="{5F40EA0C-CC38-E122-5CCE-707DF07D4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24120" y="2224422"/>
              <a:ext cx="938784" cy="938784"/>
            </a:xfrm>
            <a:prstGeom prst="rect">
              <a:avLst/>
            </a:prstGeom>
          </p:spPr>
        </p:pic>
        <p:sp>
          <p:nvSpPr>
            <p:cNvPr id="17" name="Shape 120">
              <a:extLst>
                <a:ext uri="{FF2B5EF4-FFF2-40B4-BE49-F238E27FC236}">
                  <a16:creationId xmlns:a16="http://schemas.microsoft.com/office/drawing/2014/main" id="{70C03854-586B-1557-2598-8CF792BE5D2E}"/>
                </a:ext>
              </a:extLst>
            </p:cNvPr>
            <p:cNvSpPr txBox="1">
              <a:spLocks/>
            </p:cNvSpPr>
            <p:nvPr/>
          </p:nvSpPr>
          <p:spPr>
            <a:xfrm>
              <a:off x="6133232" y="2781195"/>
              <a:ext cx="1065235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Tema 2</a:t>
              </a:r>
            </a:p>
          </p:txBody>
        </p:sp>
      </p:grpSp>
      <p:sp>
        <p:nvSpPr>
          <p:cNvPr id="18" name="Rectangle 33">
            <a:extLst>
              <a:ext uri="{FF2B5EF4-FFF2-40B4-BE49-F238E27FC236}">
                <a16:creationId xmlns:a16="http://schemas.microsoft.com/office/drawing/2014/main" id="{B8B50FBB-76CB-15CE-0602-CDA29727C95E}"/>
              </a:ext>
            </a:extLst>
          </p:cNvPr>
          <p:cNvSpPr/>
          <p:nvPr/>
        </p:nvSpPr>
        <p:spPr>
          <a:xfrm rot="16200000">
            <a:off x="6045420" y="2153188"/>
            <a:ext cx="144000" cy="25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C1AFFD52-E29B-F3C9-37C7-58C666F1371C}"/>
              </a:ext>
            </a:extLst>
          </p:cNvPr>
          <p:cNvGrpSpPr/>
          <p:nvPr/>
        </p:nvGrpSpPr>
        <p:grpSpPr>
          <a:xfrm>
            <a:off x="9592032" y="2224422"/>
            <a:ext cx="1996850" cy="997144"/>
            <a:chOff x="9416937" y="2224422"/>
            <a:chExt cx="1996850" cy="997144"/>
          </a:xfrm>
        </p:grpSpPr>
        <p:pic>
          <p:nvPicPr>
            <p:cNvPr id="5" name="Immagine 4" descr="Immagine che contiene Elementi grafici, Carattere, grafica, design&#10;&#10;Descrizione generata automaticamente">
              <a:extLst>
                <a:ext uri="{FF2B5EF4-FFF2-40B4-BE49-F238E27FC236}">
                  <a16:creationId xmlns:a16="http://schemas.microsoft.com/office/drawing/2014/main" id="{3284809B-9039-F7E4-82F2-3A305979D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16937" y="2224422"/>
              <a:ext cx="933174" cy="933174"/>
            </a:xfrm>
            <a:prstGeom prst="rect">
              <a:avLst/>
            </a:prstGeom>
          </p:spPr>
        </p:pic>
        <p:sp>
          <p:nvSpPr>
            <p:cNvPr id="19" name="Shape 120">
              <a:extLst>
                <a:ext uri="{FF2B5EF4-FFF2-40B4-BE49-F238E27FC236}">
                  <a16:creationId xmlns:a16="http://schemas.microsoft.com/office/drawing/2014/main" id="{7596BF57-95E0-261A-E4F6-BCFD7B501496}"/>
                </a:ext>
              </a:extLst>
            </p:cNvPr>
            <p:cNvSpPr txBox="1">
              <a:spLocks/>
            </p:cNvSpPr>
            <p:nvPr/>
          </p:nvSpPr>
          <p:spPr>
            <a:xfrm>
              <a:off x="10385275" y="2782816"/>
              <a:ext cx="1028512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Tema 3</a:t>
              </a:r>
            </a:p>
          </p:txBody>
        </p:sp>
      </p:grpSp>
      <p:sp>
        <p:nvSpPr>
          <p:cNvPr id="20" name="Rectangle 33">
            <a:extLst>
              <a:ext uri="{FF2B5EF4-FFF2-40B4-BE49-F238E27FC236}">
                <a16:creationId xmlns:a16="http://schemas.microsoft.com/office/drawing/2014/main" id="{21CEE665-44BD-B7BF-3DBD-85C92C3598D7}"/>
              </a:ext>
            </a:extLst>
          </p:cNvPr>
          <p:cNvSpPr/>
          <p:nvPr/>
        </p:nvSpPr>
        <p:spPr>
          <a:xfrm rot="16200000">
            <a:off x="10526062" y="2154809"/>
            <a:ext cx="144000" cy="25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</p:spTree>
    <p:extLst>
      <p:ext uri="{BB962C8B-B14F-4D97-AF65-F5344CB8AC3E}">
        <p14:creationId xmlns:p14="http://schemas.microsoft.com/office/powerpoint/2010/main" val="155218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F39729A-0EB7-BAA3-A527-FC4F97A2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con </a:t>
            </a:r>
            <a:r>
              <a:rPr lang="en-US" dirty="0" err="1"/>
              <a:t>immagine</a:t>
            </a:r>
            <a:r>
              <a:rPr lang="en-US" dirty="0"/>
              <a:t> e </a:t>
            </a:r>
            <a:r>
              <a:rPr lang="en-US" dirty="0" err="1"/>
              <a:t>punti</a:t>
            </a:r>
            <a:r>
              <a:rPr lang="en-US" dirty="0"/>
              <a:t> </a:t>
            </a:r>
            <a:r>
              <a:rPr lang="en-US" dirty="0" err="1"/>
              <a:t>elenco</a:t>
            </a:r>
            <a:endParaRPr lang="it-IT" dirty="0"/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04F323EC-009F-017B-FC9F-01CD4ED9AA1A}"/>
              </a:ext>
            </a:extLst>
          </p:cNvPr>
          <p:cNvSpPr txBox="1">
            <a:spLocks/>
          </p:cNvSpPr>
          <p:nvPr/>
        </p:nvSpPr>
        <p:spPr>
          <a:xfrm>
            <a:off x="334963" y="5025957"/>
            <a:ext cx="5400676" cy="1103096"/>
          </a:xfrm>
          <a:prstGeom prst="rect">
            <a:avLst/>
          </a:prstGeo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marL="263532" indent="-263532" algn="ctr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6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3532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65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708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F6CC05D7-6F11-76AF-5444-1BC1EC4A40A3}"/>
              </a:ext>
            </a:extLst>
          </p:cNvPr>
          <p:cNvSpPr txBox="1">
            <a:spLocks/>
          </p:cNvSpPr>
          <p:nvPr/>
        </p:nvSpPr>
        <p:spPr>
          <a:xfrm>
            <a:off x="345142" y="1247297"/>
            <a:ext cx="5390497" cy="28099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Nunc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auctor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velit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fringilla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feugiat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Integer</a:t>
            </a:r>
            <a:r>
              <a:rPr lang="it-IT" sz="1400" dirty="0">
                <a:solidFill>
                  <a:srgbClr val="005ABB"/>
                </a:solidFill>
              </a:rPr>
              <a:t> pulvinar porta orci, non </a:t>
            </a:r>
            <a:r>
              <a:rPr lang="it-IT" sz="1400" dirty="0" err="1">
                <a:solidFill>
                  <a:srgbClr val="005ABB"/>
                </a:solidFill>
              </a:rPr>
              <a:t>tempor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risus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elementum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Maecenas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rhoncus</a:t>
            </a:r>
            <a:r>
              <a:rPr lang="it-IT" sz="1400" dirty="0">
                <a:solidFill>
                  <a:srgbClr val="005ABB"/>
                </a:solidFill>
              </a:rPr>
              <a:t> mi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massa </a:t>
            </a:r>
            <a:r>
              <a:rPr lang="it-IT" sz="1400" dirty="0" err="1">
                <a:solidFill>
                  <a:srgbClr val="005ABB"/>
                </a:solidFill>
              </a:rPr>
              <a:t>ultrices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eros </a:t>
            </a:r>
            <a:r>
              <a:rPr lang="it-IT" sz="1400" dirty="0" err="1">
                <a:solidFill>
                  <a:srgbClr val="005ABB"/>
                </a:solidFill>
              </a:rPr>
              <a:t>tristique</a:t>
            </a:r>
            <a:r>
              <a:rPr lang="it-IT" sz="1400" dirty="0">
                <a:solidFill>
                  <a:srgbClr val="005ABB"/>
                </a:solidFill>
              </a:rPr>
              <a:t>. Nunc ut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nisi</a:t>
            </a:r>
            <a:r>
              <a:rPr lang="it-IT" sz="1400" dirty="0">
                <a:solidFill>
                  <a:srgbClr val="005ABB"/>
                </a:solidFill>
              </a:rPr>
              <a:t>, a </a:t>
            </a:r>
            <a:r>
              <a:rPr lang="it-IT" sz="1400" dirty="0" err="1">
                <a:solidFill>
                  <a:srgbClr val="005ABB"/>
                </a:solidFill>
              </a:rPr>
              <a:t>porttitor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endParaRPr lang="it-IT" sz="1400" b="1" dirty="0">
              <a:solidFill>
                <a:schemeClr val="accent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E6BF17-2A11-2E45-F1B3-506D2A807FAE}"/>
              </a:ext>
            </a:extLst>
          </p:cNvPr>
          <p:cNvSpPr/>
          <p:nvPr/>
        </p:nvSpPr>
        <p:spPr>
          <a:xfrm>
            <a:off x="351409" y="5426879"/>
            <a:ext cx="538422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0910F86D-C1F0-C17A-9CB0-DB30AE9732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6935140"/>
              </p:ext>
            </p:extLst>
          </p:nvPr>
        </p:nvGraphicFramePr>
        <p:xfrm>
          <a:off x="6612003" y="1776650"/>
          <a:ext cx="5060242" cy="3314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032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F39729A-0EB7-BAA3-A527-FC4F97A2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con </a:t>
            </a:r>
            <a:r>
              <a:rPr lang="en-US" dirty="0" err="1"/>
              <a:t>immagine</a:t>
            </a:r>
            <a:r>
              <a:rPr lang="en-US" dirty="0"/>
              <a:t> e </a:t>
            </a:r>
            <a:r>
              <a:rPr lang="en-US" dirty="0" err="1"/>
              <a:t>punti</a:t>
            </a:r>
            <a:r>
              <a:rPr lang="en-US" dirty="0"/>
              <a:t> </a:t>
            </a:r>
            <a:r>
              <a:rPr lang="en-US" dirty="0" err="1"/>
              <a:t>elenco</a:t>
            </a:r>
            <a:endParaRPr lang="it-IT" dirty="0"/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04F323EC-009F-017B-FC9F-01CD4ED9AA1A}"/>
              </a:ext>
            </a:extLst>
          </p:cNvPr>
          <p:cNvSpPr txBox="1">
            <a:spLocks/>
          </p:cNvSpPr>
          <p:nvPr/>
        </p:nvSpPr>
        <p:spPr>
          <a:xfrm>
            <a:off x="334963" y="5025957"/>
            <a:ext cx="5400676" cy="1103096"/>
          </a:xfrm>
          <a:prstGeom prst="rect">
            <a:avLst/>
          </a:prstGeo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marL="263532" indent="-263532" algn="ctr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6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3532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65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708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F6CC05D7-6F11-76AF-5444-1BC1EC4A40A3}"/>
              </a:ext>
            </a:extLst>
          </p:cNvPr>
          <p:cNvSpPr txBox="1">
            <a:spLocks/>
          </p:cNvSpPr>
          <p:nvPr/>
        </p:nvSpPr>
        <p:spPr>
          <a:xfrm>
            <a:off x="345142" y="1247297"/>
            <a:ext cx="5390497" cy="28099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Nunc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auctor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velit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fringilla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feugiat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Integer</a:t>
            </a:r>
            <a:r>
              <a:rPr lang="it-IT" sz="1400" dirty="0">
                <a:solidFill>
                  <a:srgbClr val="005ABB"/>
                </a:solidFill>
              </a:rPr>
              <a:t> pulvinar porta orci, non </a:t>
            </a:r>
            <a:r>
              <a:rPr lang="it-IT" sz="1400" dirty="0" err="1">
                <a:solidFill>
                  <a:srgbClr val="005ABB"/>
                </a:solidFill>
              </a:rPr>
              <a:t>tempor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risus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elementum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Maecenas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rhoncus</a:t>
            </a:r>
            <a:r>
              <a:rPr lang="it-IT" sz="1400" dirty="0">
                <a:solidFill>
                  <a:srgbClr val="005ABB"/>
                </a:solidFill>
              </a:rPr>
              <a:t> mi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massa </a:t>
            </a:r>
            <a:r>
              <a:rPr lang="it-IT" sz="1400" dirty="0" err="1">
                <a:solidFill>
                  <a:srgbClr val="005ABB"/>
                </a:solidFill>
              </a:rPr>
              <a:t>ultrices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eros </a:t>
            </a:r>
            <a:r>
              <a:rPr lang="it-IT" sz="1400" dirty="0" err="1">
                <a:solidFill>
                  <a:srgbClr val="005ABB"/>
                </a:solidFill>
              </a:rPr>
              <a:t>tristique</a:t>
            </a:r>
            <a:r>
              <a:rPr lang="it-IT" sz="1400" dirty="0">
                <a:solidFill>
                  <a:srgbClr val="005ABB"/>
                </a:solidFill>
              </a:rPr>
              <a:t>. Nunc ut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nisi</a:t>
            </a:r>
            <a:r>
              <a:rPr lang="it-IT" sz="1400" dirty="0">
                <a:solidFill>
                  <a:srgbClr val="005ABB"/>
                </a:solidFill>
              </a:rPr>
              <a:t>, a </a:t>
            </a:r>
            <a:r>
              <a:rPr lang="it-IT" sz="1400" dirty="0" err="1">
                <a:solidFill>
                  <a:srgbClr val="005ABB"/>
                </a:solidFill>
              </a:rPr>
              <a:t>porttitor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endParaRPr lang="it-IT" sz="1400" b="1" dirty="0">
              <a:solidFill>
                <a:schemeClr val="accent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E6BF17-2A11-2E45-F1B3-506D2A807FAE}"/>
              </a:ext>
            </a:extLst>
          </p:cNvPr>
          <p:cNvSpPr/>
          <p:nvPr/>
        </p:nvSpPr>
        <p:spPr>
          <a:xfrm>
            <a:off x="351409" y="5426879"/>
            <a:ext cx="538422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599F19A1-5E77-6880-16BB-2D94D09AE8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8607634"/>
              </p:ext>
            </p:extLst>
          </p:nvPr>
        </p:nvGraphicFramePr>
        <p:xfrm>
          <a:off x="7056910" y="1662498"/>
          <a:ext cx="4369847" cy="4174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902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A25CC0A6-2E16-468F-31C2-CE227C586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2" name="Immagine 11" descr="Immagine che contiene aria aperta, edificio, cielo, nuvola&#10;&#10;Descrizione generata automaticamente">
            <a:extLst>
              <a:ext uri="{FF2B5EF4-FFF2-40B4-BE49-F238E27FC236}">
                <a16:creationId xmlns:a16="http://schemas.microsoft.com/office/drawing/2014/main" id="{7BFDDEFC-7FD9-0D01-E048-9953AE6037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" t="11331" r="259" b="481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>
                <a:solidFill>
                  <a:schemeClr val="bg1">
                    <a:lumMod val="95000"/>
                  </a:schemeClr>
                </a:solidFill>
              </a:rPr>
              <a:pPr/>
              <a:t>12</a:t>
            </a:fld>
            <a:endParaRPr lang="it-IT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0FF82A4E-2156-18B4-719A-588C6AB8F537}"/>
              </a:ext>
            </a:extLst>
          </p:cNvPr>
          <p:cNvCxnSpPr>
            <a:cxnSpLocks/>
          </p:cNvCxnSpPr>
          <p:nvPr/>
        </p:nvCxnSpPr>
        <p:spPr>
          <a:xfrm>
            <a:off x="4" y="3432746"/>
            <a:ext cx="4320000" cy="0"/>
          </a:xfrm>
          <a:prstGeom prst="straightConnector1">
            <a:avLst/>
          </a:prstGeom>
          <a:ln w="76200">
            <a:solidFill>
              <a:srgbClr val="85D449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olo 1">
            <a:extLst>
              <a:ext uri="{FF2B5EF4-FFF2-40B4-BE49-F238E27FC236}">
                <a16:creationId xmlns:a16="http://schemas.microsoft.com/office/drawing/2014/main" id="{DB4E6D54-848B-8395-0193-5639EC0F519C}"/>
              </a:ext>
            </a:extLst>
          </p:cNvPr>
          <p:cNvSpPr txBox="1">
            <a:spLocks/>
          </p:cNvSpPr>
          <p:nvPr/>
        </p:nvSpPr>
        <p:spPr>
          <a:xfrm>
            <a:off x="724860" y="2001247"/>
            <a:ext cx="5556641" cy="544531"/>
          </a:xfrm>
          <a:prstGeom prst="rect">
            <a:avLst/>
          </a:prstGeom>
          <a:ln>
            <a:noFill/>
          </a:ln>
          <a:effectLst/>
        </p:spPr>
        <p:txBody>
          <a:bodyPr wrap="square" lIns="292500" tIns="29250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sz="3250" dirty="0">
                <a:solidFill>
                  <a:schemeClr val="bg1">
                    <a:lumMod val="95000"/>
                  </a:schemeClr>
                </a:solidFill>
              </a:rPr>
              <a:t>Separatore interno</a:t>
            </a:r>
          </a:p>
          <a:p>
            <a:r>
              <a:rPr lang="it-IT" sz="3250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pic>
        <p:nvPicPr>
          <p:cNvPr id="5" name="Immagine 4" descr="Immagine che contiene Elementi grafici, logo, Carattere, testo&#10;&#10;Descrizione generata automaticamente">
            <a:extLst>
              <a:ext uri="{FF2B5EF4-FFF2-40B4-BE49-F238E27FC236}">
                <a16:creationId xmlns:a16="http://schemas.microsoft.com/office/drawing/2014/main" id="{6F7A33A9-056C-FE29-519A-03B99A721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50" y="383533"/>
            <a:ext cx="1216861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3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C2C36D4-A74D-C751-0492-A57B94E548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76" b="10774"/>
          <a:stretch/>
        </p:blipFill>
        <p:spPr>
          <a:xfrm>
            <a:off x="4" y="0"/>
            <a:ext cx="12191992" cy="6858000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>
                <a:solidFill>
                  <a:schemeClr val="bg1">
                    <a:lumMod val="95000"/>
                  </a:schemeClr>
                </a:solidFill>
              </a:rPr>
              <a:pPr/>
              <a:t>13</a:t>
            </a:fld>
            <a:endParaRPr lang="it-IT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0FF82A4E-2156-18B4-719A-588C6AB8F537}"/>
              </a:ext>
            </a:extLst>
          </p:cNvPr>
          <p:cNvCxnSpPr>
            <a:cxnSpLocks/>
          </p:cNvCxnSpPr>
          <p:nvPr/>
        </p:nvCxnSpPr>
        <p:spPr>
          <a:xfrm>
            <a:off x="4" y="3432746"/>
            <a:ext cx="4320000" cy="0"/>
          </a:xfrm>
          <a:prstGeom prst="straightConnector1">
            <a:avLst/>
          </a:prstGeom>
          <a:ln w="76200">
            <a:solidFill>
              <a:srgbClr val="85D449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olo 1">
            <a:extLst>
              <a:ext uri="{FF2B5EF4-FFF2-40B4-BE49-F238E27FC236}">
                <a16:creationId xmlns:a16="http://schemas.microsoft.com/office/drawing/2014/main" id="{DB4E6D54-848B-8395-0193-5639EC0F519C}"/>
              </a:ext>
            </a:extLst>
          </p:cNvPr>
          <p:cNvSpPr txBox="1">
            <a:spLocks/>
          </p:cNvSpPr>
          <p:nvPr/>
        </p:nvSpPr>
        <p:spPr>
          <a:xfrm>
            <a:off x="724860" y="2001247"/>
            <a:ext cx="5556641" cy="544531"/>
          </a:xfrm>
          <a:prstGeom prst="rect">
            <a:avLst/>
          </a:prstGeom>
          <a:ln>
            <a:noFill/>
          </a:ln>
          <a:effectLst/>
        </p:spPr>
        <p:txBody>
          <a:bodyPr wrap="square" lIns="292500" tIns="29250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sz="3250" dirty="0">
                <a:solidFill>
                  <a:schemeClr val="bg1">
                    <a:lumMod val="95000"/>
                  </a:schemeClr>
                </a:solidFill>
              </a:rPr>
              <a:t>Separatore interno</a:t>
            </a:r>
          </a:p>
          <a:p>
            <a:r>
              <a:rPr lang="it-IT" sz="3250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pic>
        <p:nvPicPr>
          <p:cNvPr id="6" name="Immagine 5" descr="Immagine che contiene Elementi grafici, logo, Carattere, testo&#10;&#10;Descrizione generata automaticamente">
            <a:extLst>
              <a:ext uri="{FF2B5EF4-FFF2-40B4-BE49-F238E27FC236}">
                <a16:creationId xmlns:a16="http://schemas.microsoft.com/office/drawing/2014/main" id="{215DA482-5D3D-AFDB-C9C2-1E76827E9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50" y="383533"/>
            <a:ext cx="1216861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interno, Visualizzatore, schermo&#10;&#10;Descrizione generata automaticamente">
            <a:extLst>
              <a:ext uri="{FF2B5EF4-FFF2-40B4-BE49-F238E27FC236}">
                <a16:creationId xmlns:a16="http://schemas.microsoft.com/office/drawing/2014/main" id="{117DAEC7-FFE1-C090-C1DC-254238DB68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16812" b="29882"/>
          <a:stretch/>
        </p:blipFill>
        <p:spPr>
          <a:xfrm>
            <a:off x="0" y="1"/>
            <a:ext cx="12191995" cy="6858000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C5F3C9A-1516-4423-846E-7E0124AA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962" y="6429375"/>
            <a:ext cx="8727757" cy="365125"/>
          </a:xfrm>
        </p:spPr>
        <p:txBody>
          <a:bodyPr/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SINA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03FC91-F0D6-42F0-954D-983E2092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040" y="6429375"/>
            <a:ext cx="2646998" cy="365125"/>
          </a:xfrm>
        </p:spPr>
        <p:txBody>
          <a:bodyPr/>
          <a:lstStyle/>
          <a:p>
            <a:fld id="{8A8B9CDC-873A-7C4E-BF44-0A357E0F2D7C}" type="slidenum">
              <a:rPr lang="it-IT" smtClean="0">
                <a:solidFill>
                  <a:schemeClr val="bg1">
                    <a:lumMod val="95000"/>
                  </a:schemeClr>
                </a:solidFill>
              </a:rPr>
              <a:pPr/>
              <a:t>14</a:t>
            </a:fld>
            <a:endParaRPr lang="it-IT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0FF82A4E-2156-18B4-719A-588C6AB8F537}"/>
              </a:ext>
            </a:extLst>
          </p:cNvPr>
          <p:cNvCxnSpPr>
            <a:cxnSpLocks/>
          </p:cNvCxnSpPr>
          <p:nvPr/>
        </p:nvCxnSpPr>
        <p:spPr>
          <a:xfrm>
            <a:off x="4" y="3432746"/>
            <a:ext cx="6120000" cy="0"/>
          </a:xfrm>
          <a:prstGeom prst="straightConnector1">
            <a:avLst/>
          </a:prstGeom>
          <a:ln w="76200">
            <a:solidFill>
              <a:srgbClr val="85D449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olo 1">
            <a:extLst>
              <a:ext uri="{FF2B5EF4-FFF2-40B4-BE49-F238E27FC236}">
                <a16:creationId xmlns:a16="http://schemas.microsoft.com/office/drawing/2014/main" id="{DB4E6D54-848B-8395-0193-5639EC0F519C}"/>
              </a:ext>
            </a:extLst>
          </p:cNvPr>
          <p:cNvSpPr txBox="1">
            <a:spLocks/>
          </p:cNvSpPr>
          <p:nvPr/>
        </p:nvSpPr>
        <p:spPr>
          <a:xfrm>
            <a:off x="724860" y="2001247"/>
            <a:ext cx="5556641" cy="544531"/>
          </a:xfrm>
          <a:prstGeom prst="rect">
            <a:avLst/>
          </a:prstGeom>
          <a:ln>
            <a:noFill/>
          </a:ln>
          <a:effectLst/>
        </p:spPr>
        <p:txBody>
          <a:bodyPr wrap="square" lIns="292500" tIns="29250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sz="3250" dirty="0">
                <a:solidFill>
                  <a:schemeClr val="bg1">
                    <a:lumMod val="95000"/>
                  </a:schemeClr>
                </a:solidFill>
              </a:rPr>
              <a:t>Separatore interno </a:t>
            </a:r>
          </a:p>
          <a:p>
            <a:r>
              <a:rPr lang="it-IT" sz="3250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pic>
        <p:nvPicPr>
          <p:cNvPr id="7" name="Immagine 6" descr="Immagine che contiene Elementi grafici, logo, Carattere, testo&#10;&#10;Descrizione generata automaticamente">
            <a:extLst>
              <a:ext uri="{FF2B5EF4-FFF2-40B4-BE49-F238E27FC236}">
                <a16:creationId xmlns:a16="http://schemas.microsoft.com/office/drawing/2014/main" id="{86E9F19D-7503-F3CE-387A-A38634390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50" y="383533"/>
            <a:ext cx="1216861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3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6000">
              <a:srgbClr val="64B666"/>
            </a:gs>
            <a:gs pos="89000">
              <a:srgbClr val="55A873"/>
            </a:gs>
            <a:gs pos="63000">
              <a:srgbClr val="247B9C"/>
            </a:gs>
            <a:gs pos="34000">
              <a:srgbClr val="005ABB"/>
            </a:gs>
            <a:gs pos="100000">
              <a:srgbClr val="86D549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ECEE56E3-B8CC-56D4-1C10-F10F767D4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9647" y="3253237"/>
            <a:ext cx="3032706" cy="364071"/>
          </a:xfrm>
          <a:prstGeom prst="rect">
            <a:avLst/>
          </a:prstGeom>
        </p:spPr>
      </p:pic>
      <p:pic>
        <p:nvPicPr>
          <p:cNvPr id="4" name="Elemento grafico 3">
            <a:extLst>
              <a:ext uri="{FF2B5EF4-FFF2-40B4-BE49-F238E27FC236}">
                <a16:creationId xmlns:a16="http://schemas.microsoft.com/office/drawing/2014/main" id="{8B3B0D8F-8A31-2EE4-D7CB-1CA99903E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3924" y="6431849"/>
            <a:ext cx="1088640" cy="216000"/>
          </a:xfrm>
          <a:prstGeom prst="rect">
            <a:avLst/>
          </a:prstGeom>
        </p:spPr>
      </p:pic>
      <p:pic>
        <p:nvPicPr>
          <p:cNvPr id="5" name="Immagine 4" descr="Immagine che contiene Elementi grafici, logo, Carattere, testo&#10;&#10;Descrizione generata automaticamente">
            <a:extLst>
              <a:ext uri="{FF2B5EF4-FFF2-40B4-BE49-F238E27FC236}">
                <a16:creationId xmlns:a16="http://schemas.microsoft.com/office/drawing/2014/main" id="{687149C8-00FA-40DC-1DF7-32078F827A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373" y="5744883"/>
            <a:ext cx="1447078" cy="6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8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ASTM Palette PPT 1">
      <a:dk1>
        <a:srgbClr val="000000"/>
      </a:dk1>
      <a:lt1>
        <a:srgbClr val="FFFFFF"/>
      </a:lt1>
      <a:dk2>
        <a:srgbClr val="0059BB"/>
      </a:dk2>
      <a:lt2>
        <a:srgbClr val="FFFFFF"/>
      </a:lt2>
      <a:accent1>
        <a:srgbClr val="004F99"/>
      </a:accent1>
      <a:accent2>
        <a:srgbClr val="86D549"/>
      </a:accent2>
      <a:accent3>
        <a:srgbClr val="6FBE34"/>
      </a:accent3>
      <a:accent4>
        <a:srgbClr val="59A122"/>
      </a:accent4>
      <a:accent5>
        <a:srgbClr val="0059BB"/>
      </a:accent5>
      <a:accent6>
        <a:srgbClr val="003467"/>
      </a:accent6>
      <a:hlink>
        <a:srgbClr val="0059BB"/>
      </a:hlink>
      <a:folHlink>
        <a:srgbClr val="86D54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957</Words>
  <Application>Microsoft Office PowerPoint</Application>
  <PresentationFormat>Widescreen</PresentationFormat>
  <Paragraphs>165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Calibri</vt:lpstr>
      <vt:lpstr>Font di sistema regolare</vt:lpstr>
      <vt:lpstr>Wingdings</vt:lpstr>
      <vt:lpstr>Tema di Office</vt:lpstr>
      <vt:lpstr>TITOLO PRESENTAZIONE</vt:lpstr>
      <vt:lpstr>Indice</vt:lpstr>
      <vt:lpstr>Slide con immagine</vt:lpstr>
      <vt:lpstr>Slide con immagine e punti elenco</vt:lpstr>
      <vt:lpstr>Slide a pagina intera</vt:lpstr>
      <vt:lpstr>Slide con tabella</vt:lpstr>
      <vt:lpstr>Slide Key numbers - pagina intera</vt:lpstr>
      <vt:lpstr>Slide Key numbers - con immagine</vt:lpstr>
      <vt:lpstr>Slide con temi in evidenza</vt:lpstr>
      <vt:lpstr>Slide con immagine e punti elenco</vt:lpstr>
      <vt:lpstr>Slide con immagine e punti elenco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ASTM GROUP</dc:title>
  <cp:lastModifiedBy>Marco Bassani</cp:lastModifiedBy>
  <cp:revision>20</cp:revision>
  <dcterms:created xsi:type="dcterms:W3CDTF">2021-01-19T18:04:01Z</dcterms:created>
  <dcterms:modified xsi:type="dcterms:W3CDTF">2025-02-13T13:31:04Z</dcterms:modified>
</cp:coreProperties>
</file>