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7" r:id="rId2"/>
  </p:sldMasterIdLst>
  <p:notesMasterIdLst>
    <p:notesMasterId r:id="rId18"/>
  </p:notesMasterIdLst>
  <p:sldIdLst>
    <p:sldId id="256" r:id="rId3"/>
    <p:sldId id="257" r:id="rId4"/>
    <p:sldId id="376" r:id="rId5"/>
    <p:sldId id="375" r:id="rId6"/>
    <p:sldId id="302" r:id="rId7"/>
    <p:sldId id="358" r:id="rId8"/>
    <p:sldId id="367" r:id="rId9"/>
    <p:sldId id="303" r:id="rId10"/>
    <p:sldId id="374" r:id="rId11"/>
    <p:sldId id="377" r:id="rId12"/>
    <p:sldId id="378" r:id="rId13"/>
    <p:sldId id="283" r:id="rId14"/>
    <p:sldId id="369" r:id="rId15"/>
    <p:sldId id="370" r:id="rId16"/>
    <p:sldId id="364" r:id="rId17"/>
  </p:sldIdLst>
  <p:sldSz cx="9906000" cy="6858000" type="A4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" pos="149" userDrawn="1">
          <p15:clr>
            <a:srgbClr val="A4A3A4"/>
          </p15:clr>
        </p15:guide>
        <p15:guide id="9" pos="6091" userDrawn="1">
          <p15:clr>
            <a:srgbClr val="A4A3A4"/>
          </p15:clr>
        </p15:guide>
        <p15:guide id="10" orient="horz" pos="3884" userDrawn="1">
          <p15:clr>
            <a:srgbClr val="A4A3A4"/>
          </p15:clr>
        </p15:guide>
        <p15:guide id="11" orient="horz" pos="822" userDrawn="1">
          <p15:clr>
            <a:srgbClr val="A4A3A4"/>
          </p15:clr>
        </p15:guide>
        <p15:guide id="15" orient="horz" pos="255" userDrawn="1">
          <p15:clr>
            <a:srgbClr val="A4A3A4"/>
          </p15:clr>
        </p15:guide>
        <p15:guide id="20" orient="horz" pos="4133" userDrawn="1">
          <p15:clr>
            <a:srgbClr val="A4A3A4"/>
          </p15:clr>
        </p15:guide>
        <p15:guide id="21" orient="horz" pos="2160" userDrawn="1">
          <p15:clr>
            <a:srgbClr val="FBAE40"/>
          </p15:clr>
        </p15:guide>
        <p15:guide id="22" pos="3120" userDrawn="1">
          <p15:clr>
            <a:srgbClr val="FBAE40"/>
          </p15:clr>
        </p15:guide>
        <p15:guide id="23" pos="3233" userDrawn="1">
          <p15:clr>
            <a:srgbClr val="A4A3A4"/>
          </p15:clr>
        </p15:guide>
        <p15:guide id="24" pos="3007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06D3F71-BB62-F157-46C4-793DBD656693}" name="Parenti Caterina" initials="CP" userId="Parenti Caterina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3B72B"/>
    <a:srgbClr val="008693"/>
    <a:srgbClr val="005ABB"/>
    <a:srgbClr val="004F99"/>
    <a:srgbClr val="85D449"/>
    <a:srgbClr val="DDEEFF"/>
    <a:srgbClr val="228767"/>
    <a:srgbClr val="52A580"/>
    <a:srgbClr val="59A983"/>
    <a:srgbClr val="019F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576" autoAdjust="0"/>
    <p:restoredTop sz="92949" autoAdjust="0"/>
  </p:normalViewPr>
  <p:slideViewPr>
    <p:cSldViewPr snapToGrid="0" snapToObjects="1">
      <p:cViewPr varScale="1">
        <p:scale>
          <a:sx n="94" d="100"/>
          <a:sy n="94" d="100"/>
        </p:scale>
        <p:origin x="66" y="396"/>
      </p:cViewPr>
      <p:guideLst>
        <p:guide pos="149"/>
        <p:guide pos="6091"/>
        <p:guide orient="horz" pos="3884"/>
        <p:guide orient="horz" pos="822"/>
        <p:guide orient="horz" pos="255"/>
        <p:guide orient="horz" pos="4133"/>
        <p:guide orient="horz" pos="2160"/>
        <p:guide pos="3120"/>
        <p:guide pos="3233"/>
        <p:guide pos="3007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8/10/relationships/authors" Target="authors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Foglio1!$A$2:$A$5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Foglio1!$B$2:$B$5</c:f>
              <c:numCache>
                <c:formatCode>General</c:formatCode>
                <c:ptCount val="4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52-416C-BEC8-440A2EC5D661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rgbClr val="008693"/>
            </a:solidFill>
            <a:ln>
              <a:noFill/>
            </a:ln>
            <a:effectLst/>
          </c:spPr>
          <c:invertIfNegative val="0"/>
          <c:cat>
            <c:strRef>
              <c:f>Foglio1!$A$2:$A$5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Foglio1!$C$2:$C$5</c:f>
              <c:numCache>
                <c:formatCode>General</c:formatCode>
                <c:ptCount val="4"/>
                <c:pt idx="0">
                  <c:v>5</c:v>
                </c:pt>
                <c:pt idx="1">
                  <c:v>10</c:v>
                </c:pt>
                <c:pt idx="2">
                  <c:v>15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52-416C-BEC8-440A2EC5D661}"/>
            </c:ext>
          </c:extLst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Serie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Foglio1!$A$2:$A$5</c:f>
              <c:strCache>
                <c:ptCount val="4"/>
                <c:pt idx="0">
                  <c:v>Categoria 1</c:v>
                </c:pt>
                <c:pt idx="1">
                  <c:v>Categoria 2</c:v>
                </c:pt>
                <c:pt idx="2">
                  <c:v>Categoria 3</c:v>
                </c:pt>
                <c:pt idx="3">
                  <c:v>Categoria 4</c:v>
                </c:pt>
              </c:strCache>
            </c:strRef>
          </c:cat>
          <c:val>
            <c:numRef>
              <c:f>Foglio1!$D$2:$D$5</c:f>
              <c:numCache>
                <c:formatCode>General</c:formatCode>
                <c:ptCount val="4"/>
                <c:pt idx="0">
                  <c:v>2</c:v>
                </c:pt>
                <c:pt idx="1">
                  <c:v>4</c:v>
                </c:pt>
                <c:pt idx="2">
                  <c:v>6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A52-416C-BEC8-440A2EC5D6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5814351"/>
        <c:axId val="1208010688"/>
      </c:barChart>
      <c:catAx>
        <c:axId val="1458143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208010688"/>
        <c:crosses val="autoZero"/>
        <c:auto val="1"/>
        <c:lblAlgn val="ctr"/>
        <c:lblOffset val="100"/>
        <c:noMultiLvlLbl val="0"/>
      </c:catAx>
      <c:valAx>
        <c:axId val="1208010688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458143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Foglio1!$B$1</c:f>
              <c:strCache>
                <c:ptCount val="1"/>
                <c:pt idx="0">
                  <c:v>Vendite</c:v>
                </c:pt>
              </c:strCache>
            </c:strRef>
          </c:tx>
          <c:explosion val="3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B60-4FD3-A0AE-185933317252}"/>
              </c:ext>
            </c:extLst>
          </c:dPt>
          <c:dPt>
            <c:idx val="1"/>
            <c:bubble3D val="0"/>
            <c:spPr>
              <a:solidFill>
                <a:srgbClr val="00869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BC9-4BBD-9F4D-C3697752CF07}"/>
              </c:ext>
            </c:extLst>
          </c:dPt>
          <c:dPt>
            <c:idx val="2"/>
            <c:bubble3D val="0"/>
            <c:spPr>
              <a:solidFill>
                <a:srgbClr val="73B72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FBC9-4BBD-9F4D-C3697752CF07}"/>
              </c:ext>
            </c:extLst>
          </c:dPt>
          <c:dPt>
            <c:idx val="3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BC9-4BBD-9F4D-C3697752CF07}"/>
              </c:ext>
            </c:extLst>
          </c:dPt>
          <c:cat>
            <c:strRef>
              <c:f>Foglio1!$A$2:$A$5</c:f>
              <c:strCache>
                <c:ptCount val="4"/>
                <c:pt idx="0">
                  <c:v>1° trim.</c:v>
                </c:pt>
                <c:pt idx="1">
                  <c:v>2° trim</c:v>
                </c:pt>
                <c:pt idx="2">
                  <c:v>3° trim.</c:v>
                </c:pt>
                <c:pt idx="3">
                  <c:v>4° trim.</c:v>
                </c:pt>
              </c:strCache>
            </c:strRef>
          </c:cat>
          <c:val>
            <c:numRef>
              <c:f>Foglio1!$B$2:$B$5</c:f>
              <c:numCache>
                <c:formatCode>General</c:formatCode>
                <c:ptCount val="4"/>
                <c:pt idx="0">
                  <c:v>20</c:v>
                </c:pt>
                <c:pt idx="1">
                  <c:v>40</c:v>
                </c:pt>
                <c:pt idx="2">
                  <c:v>10</c:v>
                </c:pt>
                <c:pt idx="3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C9-4BBD-9F4D-C3697752CF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45"/>
      </c:doughnut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2645470925651437"/>
          <c:y val="0.94495313863165209"/>
          <c:w val="0.61875111083746115"/>
          <c:h val="5.504695456986621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D0310E-DFF4-AC4A-987D-97785DDFA713}" type="datetimeFigureOut">
              <a:rPr lang="it-IT" smtClean="0"/>
              <a:t>13/02/2025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81075" y="1241425"/>
            <a:ext cx="48355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081DE8-F050-AC4A-846A-C95119A40C3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66110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79488" y="1241425"/>
            <a:ext cx="4838700" cy="3349625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81DE8-F050-AC4A-846A-C95119A40C37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32469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79488" y="1241425"/>
            <a:ext cx="4838700" cy="3349625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81DE8-F050-AC4A-846A-C95119A40C37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60670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79488" y="1241425"/>
            <a:ext cx="4838700" cy="3349625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081DE8-F050-AC4A-846A-C95119A40C37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18118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ertina">
    <p:bg>
      <p:bgPr>
        <a:gradFill>
          <a:gsLst>
            <a:gs pos="0">
              <a:schemeClr val="accent6"/>
            </a:gs>
            <a:gs pos="100000">
              <a:schemeClr val="bg2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1">
            <a:extLst>
              <a:ext uri="{FF2B5EF4-FFF2-40B4-BE49-F238E27FC236}">
                <a16:creationId xmlns:a16="http://schemas.microsoft.com/office/drawing/2014/main" id="{B6590C58-7CCC-8D48-924C-E79438D7E9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0863" y="1571707"/>
            <a:ext cx="5046562" cy="670192"/>
          </a:xfrm>
          <a:prstGeom prst="rect">
            <a:avLst/>
          </a:prstGeom>
          <a:ln>
            <a:noFill/>
          </a:ln>
          <a:effectLst/>
        </p:spPr>
        <p:txBody>
          <a:bodyPr wrap="square" lIns="360000" tIns="360000" rIns="0" bIns="0" anchor="t">
            <a:noAutofit/>
          </a:bodyPr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it-IT" dirty="0"/>
              <a:t>FARE CLIC PER MODIFICARE</a:t>
            </a:r>
          </a:p>
        </p:txBody>
      </p:sp>
      <p:cxnSp>
        <p:nvCxnSpPr>
          <p:cNvPr id="8" name="Connettore 1 7">
            <a:extLst>
              <a:ext uri="{FF2B5EF4-FFF2-40B4-BE49-F238E27FC236}">
                <a16:creationId xmlns:a16="http://schemas.microsoft.com/office/drawing/2014/main" id="{E6C077F8-D233-7649-B5CF-BDBB78BF5D1B}"/>
              </a:ext>
            </a:extLst>
          </p:cNvPr>
          <p:cNvCxnSpPr>
            <a:cxnSpLocks/>
          </p:cNvCxnSpPr>
          <p:nvPr userDrawn="1"/>
        </p:nvCxnSpPr>
        <p:spPr>
          <a:xfrm>
            <a:off x="529099" y="2009763"/>
            <a:ext cx="0" cy="335067"/>
          </a:xfrm>
          <a:prstGeom prst="line">
            <a:avLst/>
          </a:prstGeom>
          <a:ln w="508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Segnaposto testo 4">
            <a:extLst>
              <a:ext uri="{FF2B5EF4-FFF2-40B4-BE49-F238E27FC236}">
                <a16:creationId xmlns:a16="http://schemas.microsoft.com/office/drawing/2014/main" id="{A979F324-2E9D-7C48-B15C-B0C7411D506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02" y="1194154"/>
            <a:ext cx="5046663" cy="549275"/>
          </a:xfrm>
        </p:spPr>
        <p:txBody>
          <a:bodyPr lIns="360000" tIns="0" rIns="0" bIns="0" anchor="b"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pPr lvl="0"/>
            <a:r>
              <a:rPr lang="it-IT" dirty="0"/>
              <a:t>Inserire qui la data</a:t>
            </a:r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id="{62BA9F77-3152-43B9-B5BE-FDC21EBC4D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0475" y="5722928"/>
            <a:ext cx="2671301" cy="713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84801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ba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4CA03AF3-61D1-2E45-AC28-B545C695356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it-IT"/>
              <a:t>Titolo presentazione</a:t>
            </a:r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531D8024-BB4B-3F45-9C36-B30FE00AFA7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9C51C79-2989-E54B-877D-6090B93B0878}" type="slidenum">
              <a:rPr lang="it-IT" smtClean="0"/>
              <a:t>‹N›</a:t>
            </a:fld>
            <a:endParaRPr lang="it-IT"/>
          </a:p>
        </p:txBody>
      </p:sp>
      <p:sp>
        <p:nvSpPr>
          <p:cNvPr id="5" name="Segnaposto contenuto 3">
            <a:extLst>
              <a:ext uri="{FF2B5EF4-FFF2-40B4-BE49-F238E27FC236}">
                <a16:creationId xmlns:a16="http://schemas.microsoft.com/office/drawing/2014/main" id="{09FA33C2-27A8-4146-B071-3298D7944D2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8128" y="1276358"/>
            <a:ext cx="9403711" cy="494347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cxnSp>
        <p:nvCxnSpPr>
          <p:cNvPr id="8" name="Connettore 1 7">
            <a:extLst>
              <a:ext uri="{FF2B5EF4-FFF2-40B4-BE49-F238E27FC236}">
                <a16:creationId xmlns:a16="http://schemas.microsoft.com/office/drawing/2014/main" id="{20AE25A6-1F39-F348-8F05-FE09FD2C4970}"/>
              </a:ext>
            </a:extLst>
          </p:cNvPr>
          <p:cNvCxnSpPr>
            <a:cxnSpLocks/>
          </p:cNvCxnSpPr>
          <p:nvPr userDrawn="1"/>
        </p:nvCxnSpPr>
        <p:spPr>
          <a:xfrm>
            <a:off x="1225590" y="415222"/>
            <a:ext cx="0" cy="334800"/>
          </a:xfrm>
          <a:prstGeom prst="line">
            <a:avLst/>
          </a:prstGeom>
          <a:ln w="508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itolo 3">
            <a:extLst>
              <a:ext uri="{FF2B5EF4-FFF2-40B4-BE49-F238E27FC236}">
                <a16:creationId xmlns:a16="http://schemas.microsoft.com/office/drawing/2014/main" id="{45454683-BCF0-AE43-A475-FC58956EA0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21210" y="355281"/>
            <a:ext cx="6769738" cy="490538"/>
          </a:xfrm>
        </p:spPr>
        <p:txBody>
          <a:bodyPr lIns="144000" anchor="b">
            <a:noAutofit/>
          </a:bodyPr>
          <a:lstStyle>
            <a:lvl1pPr>
              <a:defRPr sz="3000">
                <a:solidFill>
                  <a:srgbClr val="005ABB"/>
                </a:solidFill>
              </a:defRPr>
            </a:lvl1pPr>
          </a:lstStyle>
          <a:p>
            <a:r>
              <a:rPr lang="it-IT" dirty="0"/>
              <a:t>Titolo e contenuto</a:t>
            </a:r>
          </a:p>
        </p:txBody>
      </p:sp>
      <p:pic>
        <p:nvPicPr>
          <p:cNvPr id="7" name="Immagine 6" descr="Immagine che contiene Elementi grafici, schermata, linea, Carattere&#10;&#10;Descrizione generata automaticamente">
            <a:extLst>
              <a:ext uri="{FF2B5EF4-FFF2-40B4-BE49-F238E27FC236}">
                <a16:creationId xmlns:a16="http://schemas.microsoft.com/office/drawing/2014/main" id="{421E6D21-82DB-04AA-8294-907B478FAB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39188" y="421359"/>
            <a:ext cx="736617" cy="322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7282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orio capito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DC71A0B2-A3D7-9043-B9D8-DFC1F090F49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it-IT"/>
              <a:t>Titolo presentazione</a:t>
            </a:r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BD8B7290-DBBC-C243-AC85-F45B4719F47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9C51C79-2989-E54B-877D-6090B93B0878}" type="slidenum">
              <a:rPr lang="it-IT" smtClean="0"/>
              <a:pPr/>
              <a:t>‹N›</a:t>
            </a:fld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B0F9A102-E44C-44C5-844A-69DC747614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61681" y="391806"/>
            <a:ext cx="2671301" cy="713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443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460210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3F172F5F-2E25-2D4F-AFFC-566C5A942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An Overview of ASTM Group</a:t>
            </a:r>
          </a:p>
          <a:p>
            <a:r>
              <a:rPr lang="it-IT" dirty="0"/>
              <a:t>Febbraio 2021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EDE0D3D-B2DD-824F-B1C9-82E60649F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9CDC-873A-7C4E-BF44-0A357E0F2D7C}" type="slidenum">
              <a:rPr lang="it-IT" smtClean="0"/>
              <a:t>‹N›</a:t>
            </a:fld>
            <a:endParaRPr lang="it-IT"/>
          </a:p>
        </p:txBody>
      </p:sp>
      <p:cxnSp>
        <p:nvCxnSpPr>
          <p:cNvPr id="10" name="Connettore 1 9">
            <a:extLst>
              <a:ext uri="{FF2B5EF4-FFF2-40B4-BE49-F238E27FC236}">
                <a16:creationId xmlns:a16="http://schemas.microsoft.com/office/drawing/2014/main" id="{DA466C32-BB44-9444-8936-0670B6A1071F}"/>
              </a:ext>
            </a:extLst>
          </p:cNvPr>
          <p:cNvCxnSpPr>
            <a:cxnSpLocks/>
          </p:cNvCxnSpPr>
          <p:nvPr userDrawn="1"/>
        </p:nvCxnSpPr>
        <p:spPr>
          <a:xfrm>
            <a:off x="1785165" y="551346"/>
            <a:ext cx="0" cy="335067"/>
          </a:xfrm>
          <a:prstGeom prst="line">
            <a:avLst/>
          </a:prstGeom>
          <a:ln w="508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Titolo 1">
            <a:extLst>
              <a:ext uri="{FF2B5EF4-FFF2-40B4-BE49-F238E27FC236}">
                <a16:creationId xmlns:a16="http://schemas.microsoft.com/office/drawing/2014/main" id="{0645914C-4982-464F-9255-C46403F25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8472" y="177166"/>
            <a:ext cx="7194924" cy="783894"/>
          </a:xfrm>
          <a:prstGeom prst="rect">
            <a:avLst/>
          </a:prstGeom>
          <a:ln>
            <a:noFill/>
          </a:ln>
          <a:effectLst/>
        </p:spPr>
        <p:txBody>
          <a:bodyPr wrap="square" lIns="360000" tIns="0" rIns="0" bIns="0" anchor="b">
            <a:noAutofit/>
          </a:bodyPr>
          <a:lstStyle>
            <a:lvl1pPr>
              <a:defRPr sz="2600" b="0"/>
            </a:lvl1pPr>
          </a:lstStyle>
          <a:p>
            <a:r>
              <a:rPr lang="it-IT" dirty="0"/>
              <a:t>Fare clic per modificare</a:t>
            </a:r>
          </a:p>
        </p:txBody>
      </p: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54F18A48-F68A-2C4D-8CEA-7F8ACC5E55C5}"/>
              </a:ext>
            </a:extLst>
          </p:cNvPr>
          <p:cNvGrpSpPr/>
          <p:nvPr userDrawn="1"/>
        </p:nvGrpSpPr>
        <p:grpSpPr>
          <a:xfrm>
            <a:off x="9048391" y="187786"/>
            <a:ext cx="765387" cy="819546"/>
            <a:chOff x="5499660" y="1029198"/>
            <a:chExt cx="6337407" cy="5513493"/>
          </a:xfrm>
        </p:grpSpPr>
        <p:pic>
          <p:nvPicPr>
            <p:cNvPr id="15" name="Immagine 14">
              <a:extLst>
                <a:ext uri="{FF2B5EF4-FFF2-40B4-BE49-F238E27FC236}">
                  <a16:creationId xmlns:a16="http://schemas.microsoft.com/office/drawing/2014/main" id="{1E695E03-6105-7E4D-991F-5DC585C59F2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rcRect/>
            <a:stretch/>
          </p:blipFill>
          <p:spPr>
            <a:xfrm>
              <a:off x="6337408" y="1029198"/>
              <a:ext cx="4828174" cy="4799605"/>
            </a:xfrm>
            <a:prstGeom prst="rect">
              <a:avLst/>
            </a:prstGeom>
          </p:spPr>
        </p:pic>
        <p:pic>
          <p:nvPicPr>
            <p:cNvPr id="16" name="Immagine 15">
              <a:extLst>
                <a:ext uri="{FF2B5EF4-FFF2-40B4-BE49-F238E27FC236}">
                  <a16:creationId xmlns:a16="http://schemas.microsoft.com/office/drawing/2014/main" id="{5F60C6D8-9D3C-944C-93FB-1A80FF3F9F1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r="48020" b="20616"/>
            <a:stretch/>
          </p:blipFill>
          <p:spPr>
            <a:xfrm>
              <a:off x="5499660" y="3645730"/>
              <a:ext cx="6337407" cy="2896961"/>
            </a:xfrm>
            <a:prstGeom prst="rect">
              <a:avLst/>
            </a:prstGeom>
          </p:spPr>
        </p:pic>
      </p:grpSp>
      <p:pic>
        <p:nvPicPr>
          <p:cNvPr id="11" name="Elemento grafico 10">
            <a:extLst>
              <a:ext uri="{FF2B5EF4-FFF2-40B4-BE49-F238E27FC236}">
                <a16:creationId xmlns:a16="http://schemas.microsoft.com/office/drawing/2014/main" id="{C811928C-3BC0-D448-9540-CDA2356B790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3477" y="207005"/>
            <a:ext cx="1317223" cy="651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46899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3">
          <p15:clr>
            <a:srgbClr val="FBAE40"/>
          </p15:clr>
        </p15:guide>
        <p15:guide id="2" pos="7537">
          <p15:clr>
            <a:srgbClr val="FBAE40"/>
          </p15:clr>
        </p15:guide>
        <p15:guide id="3" orient="horz" pos="527">
          <p15:clr>
            <a:srgbClr val="FBAE40"/>
          </p15:clr>
        </p15:guide>
        <p15:guide id="4" orient="horz" pos="3906">
          <p15:clr>
            <a:srgbClr val="FBAE40"/>
          </p15:clr>
        </p15:guide>
        <p15:guide id="5" orient="horz" pos="73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Titolo della presentazione</a:t>
            </a:r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9CDC-873A-7C4E-BF44-0A357E0F2D7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4805356"/>
      </p:ext>
    </p:extLst>
  </p:cSld>
  <p:clrMapOvr>
    <a:masterClrMapping/>
  </p:clrMapOvr>
  <p:hf hd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Titolo della presentazione</a:t>
            </a:r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9CDC-873A-7C4E-BF44-0A357E0F2D7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00367113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Titolo della presentazione</a:t>
            </a:r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9CDC-873A-7C4E-BF44-0A357E0F2D7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2976950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Titolo della presentazione</a:t>
            </a:r>
            <a:endParaRPr lang="it-I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9CDC-873A-7C4E-BF44-0A357E0F2D7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5115472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Titolo della presentazione</a:t>
            </a:r>
            <a:endParaRPr lang="it-IT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9CDC-873A-7C4E-BF44-0A357E0F2D7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36196551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Titolo della presentazione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9CDC-873A-7C4E-BF44-0A357E0F2D7C}" type="slidenum">
              <a:rPr lang="it-IT" smtClean="0"/>
              <a:t>‹N›</a:t>
            </a:fld>
            <a:endParaRPr lang="it-IT"/>
          </a:p>
        </p:txBody>
      </p:sp>
      <p:pic>
        <p:nvPicPr>
          <p:cNvPr id="6" name="Elemento grafico 5">
            <a:extLst>
              <a:ext uri="{FF2B5EF4-FFF2-40B4-BE49-F238E27FC236}">
                <a16:creationId xmlns:a16="http://schemas.microsoft.com/office/drawing/2014/main" id="{C0ED7FAE-6D8B-4548-80C1-0FA6E38577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3477" y="207005"/>
            <a:ext cx="1317223" cy="65171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DE42A407-B707-4D5A-B56A-845C822429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226" r="8954"/>
          <a:stretch/>
        </p:blipFill>
        <p:spPr>
          <a:xfrm>
            <a:off x="8973396" y="173991"/>
            <a:ext cx="932604" cy="945250"/>
          </a:xfrm>
          <a:prstGeom prst="rect">
            <a:avLst/>
          </a:prstGeom>
        </p:spPr>
      </p:pic>
      <p:cxnSp>
        <p:nvCxnSpPr>
          <p:cNvPr id="8" name="Connettore 1 12">
            <a:extLst>
              <a:ext uri="{FF2B5EF4-FFF2-40B4-BE49-F238E27FC236}">
                <a16:creationId xmlns:a16="http://schemas.microsoft.com/office/drawing/2014/main" id="{62CC7423-6218-4714-A822-F815DB6373BA}"/>
              </a:ext>
            </a:extLst>
          </p:cNvPr>
          <p:cNvCxnSpPr>
            <a:cxnSpLocks/>
          </p:cNvCxnSpPr>
          <p:nvPr userDrawn="1"/>
        </p:nvCxnSpPr>
        <p:spPr>
          <a:xfrm>
            <a:off x="1734575" y="551345"/>
            <a:ext cx="0" cy="307370"/>
          </a:xfrm>
          <a:prstGeom prst="line">
            <a:avLst/>
          </a:prstGeom>
          <a:ln w="508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379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9496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Titolo della presentazione</a:t>
            </a:r>
            <a:endParaRPr lang="it-I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9CDC-873A-7C4E-BF44-0A357E0F2D7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56834198"/>
      </p:ext>
    </p:extLst>
  </p:cSld>
  <p:clrMapOvr>
    <a:masterClrMapping/>
  </p:clrMapOvr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Titolo della presentazione</a:t>
            </a:r>
            <a:endParaRPr lang="it-IT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9CDC-873A-7C4E-BF44-0A357E0F2D7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95424529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Titolo della presentazione</a:t>
            </a:r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9CDC-873A-7C4E-BF44-0A357E0F2D7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3808876"/>
      </p:ext>
    </p:extLst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2/13/2025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Titolo della presentazione</a:t>
            </a:r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9CDC-873A-7C4E-BF44-0A357E0F2D7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41007067"/>
      </p:ext>
    </p:extLst>
  </p:cSld>
  <p:clrMapOvr>
    <a:masterClrMapping/>
  </p:clrMapOvr>
  <p:hf hd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pertina">
    <p:bg>
      <p:bgPr>
        <a:gradFill flip="none" rotWithShape="1">
          <a:gsLst>
            <a:gs pos="34000">
              <a:srgbClr val="005ABB"/>
            </a:gs>
            <a:gs pos="89000">
              <a:srgbClr val="55A873"/>
            </a:gs>
            <a:gs pos="63000">
              <a:srgbClr val="247B9C"/>
            </a:gs>
            <a:gs pos="94500">
              <a:srgbClr val="64B666"/>
            </a:gs>
            <a:gs pos="100000">
              <a:srgbClr val="86D549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>
            <a:extLst>
              <a:ext uri="{FF2B5EF4-FFF2-40B4-BE49-F238E27FC236}">
                <a16:creationId xmlns:a16="http://schemas.microsoft.com/office/drawing/2014/main" id="{2D5BB195-92B7-4D69-B198-BD586B74E5E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0863" y="1571707"/>
            <a:ext cx="5046562" cy="670192"/>
          </a:xfrm>
          <a:prstGeom prst="rect">
            <a:avLst/>
          </a:prstGeom>
          <a:ln>
            <a:noFill/>
          </a:ln>
          <a:effectLst/>
        </p:spPr>
        <p:txBody>
          <a:bodyPr wrap="square" lIns="360000" tIns="360000" rIns="0" bIns="0" anchor="t">
            <a:noAutofit/>
          </a:bodyPr>
          <a:lstStyle>
            <a:lvl1pPr algn="l" defTabSz="91442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it-IT" sz="4000" b="1" kern="1200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it-IT" dirty="0"/>
              <a:t>FARE CLIC PER MODIFICARE</a:t>
            </a:r>
          </a:p>
        </p:txBody>
      </p:sp>
      <p:cxnSp>
        <p:nvCxnSpPr>
          <p:cNvPr id="8" name="Connettore 1 7">
            <a:extLst>
              <a:ext uri="{FF2B5EF4-FFF2-40B4-BE49-F238E27FC236}">
                <a16:creationId xmlns:a16="http://schemas.microsoft.com/office/drawing/2014/main" id="{F48DAD7D-7359-4E10-A553-52C8D16CCF83}"/>
              </a:ext>
            </a:extLst>
          </p:cNvPr>
          <p:cNvCxnSpPr>
            <a:cxnSpLocks/>
          </p:cNvCxnSpPr>
          <p:nvPr userDrawn="1"/>
        </p:nvCxnSpPr>
        <p:spPr>
          <a:xfrm>
            <a:off x="529099" y="2009763"/>
            <a:ext cx="0" cy="335067"/>
          </a:xfrm>
          <a:prstGeom prst="line">
            <a:avLst/>
          </a:prstGeom>
          <a:ln w="50800">
            <a:solidFill>
              <a:srgbClr val="86D549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Segnaposto testo 4">
            <a:extLst>
              <a:ext uri="{FF2B5EF4-FFF2-40B4-BE49-F238E27FC236}">
                <a16:creationId xmlns:a16="http://schemas.microsoft.com/office/drawing/2014/main" id="{7FB3BDF4-8F84-436B-A0A2-50D50558FA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0702" y="1194154"/>
            <a:ext cx="5046663" cy="549275"/>
          </a:xfrm>
        </p:spPr>
        <p:txBody>
          <a:bodyPr lIns="360000" tIns="0" rIns="0" bIns="0" anchor="b">
            <a:normAutofit/>
          </a:bodyPr>
          <a:lstStyle>
            <a:lvl1pPr marL="0" indent="0">
              <a:defRPr lang="it-IT" sz="1800" b="0" kern="1200" dirty="0">
                <a:solidFill>
                  <a:srgbClr val="86D549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263532" lvl="0" indent="-263532" algn="l" defTabSz="91442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</a:pPr>
            <a:r>
              <a:rPr lang="it-IT" dirty="0"/>
              <a:t>Inserire qui la data</a:t>
            </a:r>
          </a:p>
        </p:txBody>
      </p:sp>
      <p:pic>
        <p:nvPicPr>
          <p:cNvPr id="10" name="Elemento grafico 9">
            <a:extLst>
              <a:ext uri="{FF2B5EF4-FFF2-40B4-BE49-F238E27FC236}">
                <a16:creationId xmlns:a16="http://schemas.microsoft.com/office/drawing/2014/main" id="{2784AB67-094C-16BE-70CF-69DAAE9D30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34120" y="6353935"/>
            <a:ext cx="1088640" cy="216000"/>
          </a:xfrm>
          <a:prstGeom prst="rect">
            <a:avLst/>
          </a:prstGeom>
        </p:spPr>
      </p:pic>
      <p:pic>
        <p:nvPicPr>
          <p:cNvPr id="4" name="Immagine 3" descr="Immagine che contiene Elementi grafici, logo, Carattere, testo&#10;&#10;Descrizione generata automaticamente">
            <a:extLst>
              <a:ext uri="{FF2B5EF4-FFF2-40B4-BE49-F238E27FC236}">
                <a16:creationId xmlns:a16="http://schemas.microsoft.com/office/drawing/2014/main" id="{89D5925B-A612-3639-14ED-9B398E79527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29099" y="5683513"/>
            <a:ext cx="1447078" cy="6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9264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bas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825D5F7-309C-C644-B7FB-86D712E2554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93477" y="1276351"/>
            <a:ext cx="9519047" cy="494347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pic>
        <p:nvPicPr>
          <p:cNvPr id="12" name="Elemento grafico 11">
            <a:extLst>
              <a:ext uri="{FF2B5EF4-FFF2-40B4-BE49-F238E27FC236}">
                <a16:creationId xmlns:a16="http://schemas.microsoft.com/office/drawing/2014/main" id="{5819C435-DDDA-524C-888A-C72A3E433C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3477" y="207005"/>
            <a:ext cx="1317223" cy="651710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212A8309-FA26-054E-8886-DABC6F8DA3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226" r="8954"/>
          <a:stretch/>
        </p:blipFill>
        <p:spPr>
          <a:xfrm>
            <a:off x="8973396" y="173991"/>
            <a:ext cx="932604" cy="945250"/>
          </a:xfrm>
          <a:prstGeom prst="rect">
            <a:avLst/>
          </a:prstGeom>
        </p:spPr>
      </p:pic>
      <p:cxnSp>
        <p:nvCxnSpPr>
          <p:cNvPr id="23" name="Connettore 1 22">
            <a:extLst>
              <a:ext uri="{FF2B5EF4-FFF2-40B4-BE49-F238E27FC236}">
                <a16:creationId xmlns:a16="http://schemas.microsoft.com/office/drawing/2014/main" id="{CF6E5ECD-B1FC-E84C-B852-220C9AD9E8DE}"/>
              </a:ext>
            </a:extLst>
          </p:cNvPr>
          <p:cNvCxnSpPr>
            <a:cxnSpLocks/>
          </p:cNvCxnSpPr>
          <p:nvPr userDrawn="1"/>
        </p:nvCxnSpPr>
        <p:spPr>
          <a:xfrm>
            <a:off x="1734575" y="551345"/>
            <a:ext cx="0" cy="307370"/>
          </a:xfrm>
          <a:prstGeom prst="line">
            <a:avLst/>
          </a:prstGeom>
          <a:ln w="508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4" name="Titolo 3">
            <a:extLst>
              <a:ext uri="{FF2B5EF4-FFF2-40B4-BE49-F238E27FC236}">
                <a16:creationId xmlns:a16="http://schemas.microsoft.com/office/drawing/2014/main" id="{AC610AB3-87A2-FE49-A9B5-2BEFBF26D0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0904" y="473609"/>
            <a:ext cx="7182539" cy="490538"/>
          </a:xfrm>
        </p:spPr>
        <p:txBody>
          <a:bodyPr lIns="144000" anchor="b">
            <a:noAutofit/>
          </a:bodyPr>
          <a:lstStyle/>
          <a:p>
            <a:r>
              <a:rPr lang="it-IT" dirty="0"/>
              <a:t>Titolo e contenuto</a:t>
            </a:r>
          </a:p>
        </p:txBody>
      </p:sp>
      <p:sp>
        <p:nvSpPr>
          <p:cNvPr id="25" name="Segnaposto piè di pagina 4">
            <a:extLst>
              <a:ext uri="{FF2B5EF4-FFF2-40B4-BE49-F238E27FC236}">
                <a16:creationId xmlns:a16="http://schemas.microsoft.com/office/drawing/2014/main" id="{F5BDDDEF-2B60-6C4A-A73A-F33047260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3992" y="6429376"/>
            <a:ext cx="7169468" cy="365125"/>
          </a:xfrm>
        </p:spPr>
        <p:txBody>
          <a:bodyPr/>
          <a:lstStyle/>
          <a:p>
            <a:r>
              <a:rPr lang="it-IT"/>
              <a:t>Titolo della presentazione</a:t>
            </a:r>
            <a:endParaRPr lang="it-IT" dirty="0"/>
          </a:p>
        </p:txBody>
      </p:sp>
      <p:sp>
        <p:nvSpPr>
          <p:cNvPr id="26" name="Segnaposto numero diapositiva 5">
            <a:extLst>
              <a:ext uri="{FF2B5EF4-FFF2-40B4-BE49-F238E27FC236}">
                <a16:creationId xmlns:a16="http://schemas.microsoft.com/office/drawing/2014/main" id="{FBAF3E87-D33E-504C-B0CA-64615F5362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83158" y="6429376"/>
            <a:ext cx="2228850" cy="365125"/>
          </a:xfrm>
        </p:spPr>
        <p:txBody>
          <a:bodyPr/>
          <a:lstStyle/>
          <a:p>
            <a:fld id="{8A8B9CDC-873A-7C4E-BF44-0A357E0F2D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37106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base [Sottotitolo]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825D5F7-309C-C644-B7FB-86D712E2554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93477" y="1276351"/>
            <a:ext cx="9519047" cy="494347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pic>
        <p:nvPicPr>
          <p:cNvPr id="12" name="Elemento grafico 11">
            <a:extLst>
              <a:ext uri="{FF2B5EF4-FFF2-40B4-BE49-F238E27FC236}">
                <a16:creationId xmlns:a16="http://schemas.microsoft.com/office/drawing/2014/main" id="{5819C435-DDDA-524C-888A-C72A3E433C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3477" y="207005"/>
            <a:ext cx="1317223" cy="651710"/>
          </a:xfrm>
          <a:prstGeom prst="rect">
            <a:avLst/>
          </a:prstGeom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212A8309-FA26-054E-8886-DABC6F8DA3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226" r="8954"/>
          <a:stretch/>
        </p:blipFill>
        <p:spPr>
          <a:xfrm>
            <a:off x="8973396" y="173991"/>
            <a:ext cx="932604" cy="945250"/>
          </a:xfrm>
          <a:prstGeom prst="rect">
            <a:avLst/>
          </a:prstGeom>
        </p:spPr>
      </p:pic>
      <p:cxnSp>
        <p:nvCxnSpPr>
          <p:cNvPr id="9" name="Connettore 1 8">
            <a:extLst>
              <a:ext uri="{FF2B5EF4-FFF2-40B4-BE49-F238E27FC236}">
                <a16:creationId xmlns:a16="http://schemas.microsoft.com/office/drawing/2014/main" id="{FC5D47AE-8864-0842-AB32-4CDD8634DDBE}"/>
              </a:ext>
            </a:extLst>
          </p:cNvPr>
          <p:cNvCxnSpPr>
            <a:cxnSpLocks/>
          </p:cNvCxnSpPr>
          <p:nvPr userDrawn="1"/>
        </p:nvCxnSpPr>
        <p:spPr>
          <a:xfrm>
            <a:off x="1734575" y="207005"/>
            <a:ext cx="0" cy="651710"/>
          </a:xfrm>
          <a:prstGeom prst="line">
            <a:avLst/>
          </a:prstGeom>
          <a:ln w="508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Titolo 3">
            <a:extLst>
              <a:ext uri="{FF2B5EF4-FFF2-40B4-BE49-F238E27FC236}">
                <a16:creationId xmlns:a16="http://schemas.microsoft.com/office/drawing/2014/main" id="{C2B47136-E8EA-7D49-B71E-7AF7AE4ACCC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0904" y="164288"/>
            <a:ext cx="7182539" cy="490538"/>
          </a:xfrm>
        </p:spPr>
        <p:txBody>
          <a:bodyPr lIns="144000" anchor="b">
            <a:noAutofit/>
          </a:bodyPr>
          <a:lstStyle/>
          <a:p>
            <a:r>
              <a:rPr lang="it-IT" dirty="0"/>
              <a:t>Titolo e contenuto</a:t>
            </a:r>
          </a:p>
        </p:txBody>
      </p:sp>
      <p:sp>
        <p:nvSpPr>
          <p:cNvPr id="11" name="Segnaposto testo 15">
            <a:extLst>
              <a:ext uri="{FF2B5EF4-FFF2-40B4-BE49-F238E27FC236}">
                <a16:creationId xmlns:a16="http://schemas.microsoft.com/office/drawing/2014/main" id="{60EE23F2-5DB0-E245-8A10-D8E64E8C6C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90904" y="631749"/>
            <a:ext cx="7182539" cy="236592"/>
          </a:xfrm>
        </p:spPr>
        <p:txBody>
          <a:bodyPr lIns="144000"/>
          <a:lstStyle>
            <a:lvl1pPr>
              <a:defRPr sz="1463"/>
            </a:lvl1pPr>
          </a:lstStyle>
          <a:p>
            <a:r>
              <a:rPr lang="it-IT" dirty="0"/>
              <a:t>Sottotitolo</a:t>
            </a:r>
          </a:p>
        </p:txBody>
      </p:sp>
      <p:sp>
        <p:nvSpPr>
          <p:cNvPr id="13" name="Segnaposto piè di pagina 4">
            <a:extLst>
              <a:ext uri="{FF2B5EF4-FFF2-40B4-BE49-F238E27FC236}">
                <a16:creationId xmlns:a16="http://schemas.microsoft.com/office/drawing/2014/main" id="{08B3E0A1-C534-E74D-8EAE-F1E0DC5FD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93992" y="6429376"/>
            <a:ext cx="7169468" cy="365125"/>
          </a:xfrm>
        </p:spPr>
        <p:txBody>
          <a:bodyPr/>
          <a:lstStyle/>
          <a:p>
            <a:r>
              <a:rPr lang="it-IT"/>
              <a:t>Titolo della presentazione</a:t>
            </a:r>
            <a:endParaRPr lang="it-IT" dirty="0"/>
          </a:p>
        </p:txBody>
      </p:sp>
      <p:sp>
        <p:nvSpPr>
          <p:cNvPr id="14" name="Segnaposto numero diapositiva 5">
            <a:extLst>
              <a:ext uri="{FF2B5EF4-FFF2-40B4-BE49-F238E27FC236}">
                <a16:creationId xmlns:a16="http://schemas.microsoft.com/office/drawing/2014/main" id="{CB188415-7995-7945-84BD-897627950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83158" y="6429376"/>
            <a:ext cx="2228850" cy="365125"/>
          </a:xfrm>
        </p:spPr>
        <p:txBody>
          <a:bodyPr/>
          <a:lstStyle/>
          <a:p>
            <a:fld id="{8A8B9CDC-873A-7C4E-BF44-0A357E0F2D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37495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3F172F5F-2E25-2D4F-AFFC-566C5A942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Titolo della presentazione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EDE0D3D-B2DD-824F-B1C9-82E60649F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9CDC-873A-7C4E-BF44-0A357E0F2D7C}" type="slidenum">
              <a:rPr lang="it-IT" smtClean="0"/>
              <a:t>‹N›</a:t>
            </a:fld>
            <a:endParaRPr lang="it-IT"/>
          </a:p>
        </p:txBody>
      </p:sp>
      <p:pic>
        <p:nvPicPr>
          <p:cNvPr id="11" name="Elemento grafico 10">
            <a:extLst>
              <a:ext uri="{FF2B5EF4-FFF2-40B4-BE49-F238E27FC236}">
                <a16:creationId xmlns:a16="http://schemas.microsoft.com/office/drawing/2014/main" id="{C811928C-3BC0-D448-9540-CDA2356B79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3477" y="207005"/>
            <a:ext cx="1317223" cy="651710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8778C845-E6AA-7D4E-B495-B9F191FDFE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226" r="8954"/>
          <a:stretch/>
        </p:blipFill>
        <p:spPr>
          <a:xfrm>
            <a:off x="8973396" y="173991"/>
            <a:ext cx="932604" cy="945250"/>
          </a:xfrm>
          <a:prstGeom prst="rect">
            <a:avLst/>
          </a:prstGeom>
        </p:spPr>
      </p:pic>
      <p:cxnSp>
        <p:nvCxnSpPr>
          <p:cNvPr id="8" name="Connettore 1 7">
            <a:extLst>
              <a:ext uri="{FF2B5EF4-FFF2-40B4-BE49-F238E27FC236}">
                <a16:creationId xmlns:a16="http://schemas.microsoft.com/office/drawing/2014/main" id="{7570BFE6-0E6D-3C41-95BC-29C36E11951A}"/>
              </a:ext>
            </a:extLst>
          </p:cNvPr>
          <p:cNvCxnSpPr>
            <a:cxnSpLocks/>
          </p:cNvCxnSpPr>
          <p:nvPr userDrawn="1"/>
        </p:nvCxnSpPr>
        <p:spPr>
          <a:xfrm>
            <a:off x="1734575" y="207005"/>
            <a:ext cx="0" cy="651710"/>
          </a:xfrm>
          <a:prstGeom prst="line">
            <a:avLst/>
          </a:prstGeom>
          <a:ln w="508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itolo 3">
            <a:extLst>
              <a:ext uri="{FF2B5EF4-FFF2-40B4-BE49-F238E27FC236}">
                <a16:creationId xmlns:a16="http://schemas.microsoft.com/office/drawing/2014/main" id="{98240F15-6772-E142-86AE-8003E9A0C2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0904" y="164288"/>
            <a:ext cx="7182539" cy="490538"/>
          </a:xfrm>
        </p:spPr>
        <p:txBody>
          <a:bodyPr lIns="144000" anchor="b">
            <a:noAutofit/>
          </a:bodyPr>
          <a:lstStyle/>
          <a:p>
            <a:r>
              <a:rPr lang="it-IT" dirty="0"/>
              <a:t>Titolo e contenuto</a:t>
            </a:r>
          </a:p>
        </p:txBody>
      </p:sp>
      <p:sp>
        <p:nvSpPr>
          <p:cNvPr id="10" name="Segnaposto testo 15">
            <a:extLst>
              <a:ext uri="{FF2B5EF4-FFF2-40B4-BE49-F238E27FC236}">
                <a16:creationId xmlns:a16="http://schemas.microsoft.com/office/drawing/2014/main" id="{8D4BAE2D-C7C5-8D43-9A4D-1F15AE8A152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90904" y="631749"/>
            <a:ext cx="7182539" cy="236592"/>
          </a:xfrm>
        </p:spPr>
        <p:txBody>
          <a:bodyPr lIns="144000"/>
          <a:lstStyle>
            <a:lvl1pPr>
              <a:defRPr sz="1463"/>
            </a:lvl1pPr>
          </a:lstStyle>
          <a:p>
            <a:r>
              <a:rPr lang="it-IT" dirty="0"/>
              <a:t>Sottotitolo</a:t>
            </a:r>
          </a:p>
        </p:txBody>
      </p:sp>
    </p:spTree>
    <p:extLst>
      <p:ext uri="{BB962C8B-B14F-4D97-AF65-F5344CB8AC3E}">
        <p14:creationId xmlns:p14="http://schemas.microsoft.com/office/powerpoint/2010/main" val="18396519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pertina Capitolo">
    <p:bg>
      <p:bgPr>
        <a:gradFill>
          <a:gsLst>
            <a:gs pos="34000">
              <a:srgbClr val="005ABB"/>
            </a:gs>
            <a:gs pos="89000">
              <a:srgbClr val="55A873"/>
            </a:gs>
            <a:gs pos="63000">
              <a:srgbClr val="247B9C"/>
            </a:gs>
            <a:gs pos="94500">
              <a:srgbClr val="64B666"/>
            </a:gs>
            <a:gs pos="100000">
              <a:srgbClr val="86D549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7811479-F3AA-BD47-AB29-6FD5445C4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it-IT"/>
              <a:t>Titolo della presentazione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4137A9C-20FD-A34F-91CF-9513695CE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8B9CDC-873A-7C4E-BF44-0A357E0F2D7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79441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base con n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7811479-F3AA-BD47-AB29-6FD5445C4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Titolo della presentazione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4137A9C-20FD-A34F-91CF-9513695CE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9CDC-873A-7C4E-BF44-0A357E0F2D7C}" type="slidenum">
              <a:rPr lang="it-IT" smtClean="0"/>
              <a:t>‹N›</a:t>
            </a:fld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C0CA5AA-05B9-8A42-B316-E1AFCCA82C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3477" y="5624514"/>
            <a:ext cx="9519047" cy="568325"/>
          </a:xfrm>
        </p:spPr>
        <p:txBody>
          <a:bodyPr anchor="b">
            <a:normAutofit/>
          </a:bodyPr>
          <a:lstStyle>
            <a:lvl1pPr>
              <a:defRPr sz="73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pic>
        <p:nvPicPr>
          <p:cNvPr id="12" name="Elemento grafico 11">
            <a:extLst>
              <a:ext uri="{FF2B5EF4-FFF2-40B4-BE49-F238E27FC236}">
                <a16:creationId xmlns:a16="http://schemas.microsoft.com/office/drawing/2014/main" id="{30F9D288-4538-5549-8C3C-E85B7E434E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3477" y="207005"/>
            <a:ext cx="1317223" cy="651710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49DDBA19-6376-BF4B-BFEA-9787BE18B3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226" r="8954"/>
          <a:stretch/>
        </p:blipFill>
        <p:spPr>
          <a:xfrm>
            <a:off x="8973396" y="173991"/>
            <a:ext cx="932604" cy="945250"/>
          </a:xfrm>
          <a:prstGeom prst="rect">
            <a:avLst/>
          </a:prstGeom>
        </p:spPr>
      </p:pic>
      <p:cxnSp>
        <p:nvCxnSpPr>
          <p:cNvPr id="22" name="Connettore 1 21">
            <a:extLst>
              <a:ext uri="{FF2B5EF4-FFF2-40B4-BE49-F238E27FC236}">
                <a16:creationId xmlns:a16="http://schemas.microsoft.com/office/drawing/2014/main" id="{762A6A79-1146-4840-8482-B997313E2311}"/>
              </a:ext>
            </a:extLst>
          </p:cNvPr>
          <p:cNvCxnSpPr>
            <a:cxnSpLocks/>
          </p:cNvCxnSpPr>
          <p:nvPr userDrawn="1"/>
        </p:nvCxnSpPr>
        <p:spPr>
          <a:xfrm>
            <a:off x="1734575" y="551345"/>
            <a:ext cx="0" cy="307370"/>
          </a:xfrm>
          <a:prstGeom prst="line">
            <a:avLst/>
          </a:prstGeom>
          <a:ln w="508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Titolo 3">
            <a:extLst>
              <a:ext uri="{FF2B5EF4-FFF2-40B4-BE49-F238E27FC236}">
                <a16:creationId xmlns:a16="http://schemas.microsoft.com/office/drawing/2014/main" id="{664025AA-C49E-5847-81F2-4FAD6BEAAF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0904" y="473609"/>
            <a:ext cx="7182539" cy="490538"/>
          </a:xfrm>
        </p:spPr>
        <p:txBody>
          <a:bodyPr lIns="144000" anchor="b">
            <a:noAutofit/>
          </a:bodyPr>
          <a:lstStyle/>
          <a:p>
            <a:r>
              <a:rPr lang="it-IT" dirty="0"/>
              <a:t>Titolo e contenuto</a:t>
            </a:r>
          </a:p>
        </p:txBody>
      </p:sp>
      <p:sp>
        <p:nvSpPr>
          <p:cNvPr id="24" name="Segnaposto contenuto 3">
            <a:extLst>
              <a:ext uri="{FF2B5EF4-FFF2-40B4-BE49-F238E27FC236}">
                <a16:creationId xmlns:a16="http://schemas.microsoft.com/office/drawing/2014/main" id="{44C6CEE1-8B66-B44F-B7D7-45C84ED2EC1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93477" y="1276351"/>
            <a:ext cx="9519047" cy="494347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8180889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base + Takew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7811479-F3AA-BD47-AB29-6FD5445C4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Titolo della presentazione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4137A9C-20FD-A34F-91CF-9513695CE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9CDC-873A-7C4E-BF44-0A357E0F2D7C}" type="slidenum">
              <a:rPr lang="it-IT" smtClean="0"/>
              <a:t>‹N›</a:t>
            </a:fld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C0CA5AA-05B9-8A42-B316-E1AFCCA82C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3477" y="5624514"/>
            <a:ext cx="9519047" cy="568325"/>
          </a:xfrm>
          <a:gradFill>
            <a:gsLst>
              <a:gs pos="94000">
                <a:srgbClr val="64B666"/>
              </a:gs>
              <a:gs pos="89000">
                <a:srgbClr val="55A873"/>
              </a:gs>
              <a:gs pos="63000">
                <a:srgbClr val="247B9C"/>
              </a:gs>
              <a:gs pos="34000">
                <a:srgbClr val="005ABB"/>
              </a:gs>
              <a:gs pos="100000">
                <a:srgbClr val="86D549"/>
              </a:gs>
            </a:gsLst>
            <a:lin ang="18600000" scaled="0"/>
          </a:gradFill>
        </p:spPr>
        <p:txBody>
          <a:bodyPr lIns="251999" tIns="251999" rIns="251999" bIns="251999" anchor="ctr">
            <a:noAutofit/>
          </a:bodyPr>
          <a:lstStyle>
            <a:lvl1pPr algn="ctr">
              <a:defRPr sz="1463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pic>
        <p:nvPicPr>
          <p:cNvPr id="12" name="Elemento grafico 11">
            <a:extLst>
              <a:ext uri="{FF2B5EF4-FFF2-40B4-BE49-F238E27FC236}">
                <a16:creationId xmlns:a16="http://schemas.microsoft.com/office/drawing/2014/main" id="{FF577D91-8A8E-F54D-9A4D-E0820DABB3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3477" y="207005"/>
            <a:ext cx="1317223" cy="651710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3C9983BD-AF77-2048-BDE5-431DD0136F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226" r="8954"/>
          <a:stretch/>
        </p:blipFill>
        <p:spPr>
          <a:xfrm>
            <a:off x="8973396" y="173991"/>
            <a:ext cx="932604" cy="945250"/>
          </a:xfrm>
          <a:prstGeom prst="rect">
            <a:avLst/>
          </a:prstGeom>
        </p:spPr>
      </p:pic>
      <p:cxnSp>
        <p:nvCxnSpPr>
          <p:cNvPr id="22" name="Connettore 1 21">
            <a:extLst>
              <a:ext uri="{FF2B5EF4-FFF2-40B4-BE49-F238E27FC236}">
                <a16:creationId xmlns:a16="http://schemas.microsoft.com/office/drawing/2014/main" id="{03C1C718-36EB-D744-B2D8-A2211C4C8A33}"/>
              </a:ext>
            </a:extLst>
          </p:cNvPr>
          <p:cNvCxnSpPr>
            <a:cxnSpLocks/>
          </p:cNvCxnSpPr>
          <p:nvPr userDrawn="1"/>
        </p:nvCxnSpPr>
        <p:spPr>
          <a:xfrm>
            <a:off x="1734575" y="551345"/>
            <a:ext cx="0" cy="307370"/>
          </a:xfrm>
          <a:prstGeom prst="line">
            <a:avLst/>
          </a:prstGeom>
          <a:ln w="508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3" name="Titolo 3">
            <a:extLst>
              <a:ext uri="{FF2B5EF4-FFF2-40B4-BE49-F238E27FC236}">
                <a16:creationId xmlns:a16="http://schemas.microsoft.com/office/drawing/2014/main" id="{41C214DA-5D50-0548-B28B-5849E4594C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0904" y="473609"/>
            <a:ext cx="7182539" cy="490538"/>
          </a:xfrm>
        </p:spPr>
        <p:txBody>
          <a:bodyPr lIns="144000" anchor="b">
            <a:noAutofit/>
          </a:bodyPr>
          <a:lstStyle/>
          <a:p>
            <a:r>
              <a:rPr lang="it-IT" dirty="0"/>
              <a:t>Titolo e contenuto</a:t>
            </a:r>
          </a:p>
        </p:txBody>
      </p:sp>
      <p:sp>
        <p:nvSpPr>
          <p:cNvPr id="24" name="Segnaposto contenuto 3">
            <a:extLst>
              <a:ext uri="{FF2B5EF4-FFF2-40B4-BE49-F238E27FC236}">
                <a16:creationId xmlns:a16="http://schemas.microsoft.com/office/drawing/2014/main" id="{504ED664-9C9C-5A4F-972C-2869BE1588A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93477" y="1276351"/>
            <a:ext cx="9519047" cy="4242731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5788460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base + Takeway [sottotitolo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7811479-F3AA-BD47-AB29-6FD5445C4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Titolo della presentazione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4137A9C-20FD-A34F-91CF-9513695CE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9CDC-873A-7C4E-BF44-0A357E0F2D7C}" type="slidenum">
              <a:rPr lang="it-IT" smtClean="0"/>
              <a:t>‹N›</a:t>
            </a:fld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C0CA5AA-05B9-8A42-B316-E1AFCCA82C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3477" y="5624514"/>
            <a:ext cx="9519047" cy="568325"/>
          </a:xfrm>
          <a:gradFill>
            <a:gsLst>
              <a:gs pos="94000">
                <a:srgbClr val="64B666"/>
              </a:gs>
              <a:gs pos="89000">
                <a:srgbClr val="55A873"/>
              </a:gs>
              <a:gs pos="63000">
                <a:srgbClr val="247B9C"/>
              </a:gs>
              <a:gs pos="34000">
                <a:srgbClr val="005ABB"/>
              </a:gs>
              <a:gs pos="100000">
                <a:srgbClr val="86D549"/>
              </a:gs>
            </a:gsLst>
            <a:lin ang="18600000" scaled="0"/>
          </a:gradFill>
        </p:spPr>
        <p:txBody>
          <a:bodyPr lIns="251999" tIns="251999" rIns="251999" bIns="251999" anchor="ctr">
            <a:noAutofit/>
          </a:bodyPr>
          <a:lstStyle>
            <a:lvl1pPr algn="ctr">
              <a:defRPr sz="1463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pic>
        <p:nvPicPr>
          <p:cNvPr id="12" name="Elemento grafico 11">
            <a:extLst>
              <a:ext uri="{FF2B5EF4-FFF2-40B4-BE49-F238E27FC236}">
                <a16:creationId xmlns:a16="http://schemas.microsoft.com/office/drawing/2014/main" id="{FF577D91-8A8E-F54D-9A4D-E0820DABB3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3477" y="207005"/>
            <a:ext cx="1317223" cy="651710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3C9983BD-AF77-2048-BDE5-431DD0136F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226" r="8954"/>
          <a:stretch/>
        </p:blipFill>
        <p:spPr>
          <a:xfrm>
            <a:off x="8973396" y="173991"/>
            <a:ext cx="932604" cy="945250"/>
          </a:xfrm>
          <a:prstGeom prst="rect">
            <a:avLst/>
          </a:prstGeom>
        </p:spPr>
      </p:pic>
      <p:cxnSp>
        <p:nvCxnSpPr>
          <p:cNvPr id="10" name="Connettore 1 9">
            <a:extLst>
              <a:ext uri="{FF2B5EF4-FFF2-40B4-BE49-F238E27FC236}">
                <a16:creationId xmlns:a16="http://schemas.microsoft.com/office/drawing/2014/main" id="{04459F5C-7321-294F-AD64-7B268635C251}"/>
              </a:ext>
            </a:extLst>
          </p:cNvPr>
          <p:cNvCxnSpPr>
            <a:cxnSpLocks/>
          </p:cNvCxnSpPr>
          <p:nvPr userDrawn="1"/>
        </p:nvCxnSpPr>
        <p:spPr>
          <a:xfrm>
            <a:off x="1734575" y="207005"/>
            <a:ext cx="0" cy="651710"/>
          </a:xfrm>
          <a:prstGeom prst="line">
            <a:avLst/>
          </a:prstGeom>
          <a:ln w="508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Titolo 3">
            <a:extLst>
              <a:ext uri="{FF2B5EF4-FFF2-40B4-BE49-F238E27FC236}">
                <a16:creationId xmlns:a16="http://schemas.microsoft.com/office/drawing/2014/main" id="{D625E7FB-F813-A24B-8584-18D5E2B20A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0904" y="164288"/>
            <a:ext cx="7182539" cy="490538"/>
          </a:xfrm>
        </p:spPr>
        <p:txBody>
          <a:bodyPr lIns="144000" anchor="b">
            <a:noAutofit/>
          </a:bodyPr>
          <a:lstStyle/>
          <a:p>
            <a:r>
              <a:rPr lang="it-IT" dirty="0"/>
              <a:t>Titolo e contenuto</a:t>
            </a:r>
          </a:p>
        </p:txBody>
      </p:sp>
      <p:sp>
        <p:nvSpPr>
          <p:cNvPr id="15" name="Segnaposto testo 15">
            <a:extLst>
              <a:ext uri="{FF2B5EF4-FFF2-40B4-BE49-F238E27FC236}">
                <a16:creationId xmlns:a16="http://schemas.microsoft.com/office/drawing/2014/main" id="{E0B1BB50-FCDF-4F4F-9230-422FF38CDF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90904" y="631749"/>
            <a:ext cx="7182539" cy="236592"/>
          </a:xfrm>
        </p:spPr>
        <p:txBody>
          <a:bodyPr lIns="144000"/>
          <a:lstStyle>
            <a:lvl1pPr>
              <a:defRPr sz="1463"/>
            </a:lvl1pPr>
          </a:lstStyle>
          <a:p>
            <a:r>
              <a:rPr lang="it-IT" dirty="0"/>
              <a:t>Sottotitolo</a:t>
            </a:r>
          </a:p>
        </p:txBody>
      </p:sp>
      <p:sp>
        <p:nvSpPr>
          <p:cNvPr id="16" name="Segnaposto contenuto 3">
            <a:extLst>
              <a:ext uri="{FF2B5EF4-FFF2-40B4-BE49-F238E27FC236}">
                <a16:creationId xmlns:a16="http://schemas.microsoft.com/office/drawing/2014/main" id="{CF0386E3-6FF2-7646-915F-55A9F12ECE3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193477" y="1276351"/>
            <a:ext cx="9519047" cy="4229301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35143999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base 3/4 [sottotitolo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7811479-F3AA-BD47-AB29-6FD5445C4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Titolo della presentazione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4137A9C-20FD-A34F-91CF-9513695CE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9CDC-873A-7C4E-BF44-0A357E0F2D7C}" type="slidenum">
              <a:rPr lang="it-IT" smtClean="0"/>
              <a:t>‹N›</a:t>
            </a:fld>
            <a:endParaRPr lang="it-IT"/>
          </a:p>
        </p:txBody>
      </p:sp>
      <p:cxnSp>
        <p:nvCxnSpPr>
          <p:cNvPr id="17" name="Connettore 1 16">
            <a:extLst>
              <a:ext uri="{FF2B5EF4-FFF2-40B4-BE49-F238E27FC236}">
                <a16:creationId xmlns:a16="http://schemas.microsoft.com/office/drawing/2014/main" id="{ED406B00-427C-6648-8B9D-2EAACE703814}"/>
              </a:ext>
            </a:extLst>
          </p:cNvPr>
          <p:cNvCxnSpPr>
            <a:cxnSpLocks/>
          </p:cNvCxnSpPr>
          <p:nvPr userDrawn="1"/>
        </p:nvCxnSpPr>
        <p:spPr>
          <a:xfrm>
            <a:off x="1734575" y="207005"/>
            <a:ext cx="0" cy="651710"/>
          </a:xfrm>
          <a:prstGeom prst="line">
            <a:avLst/>
          </a:prstGeom>
          <a:ln w="508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13945470-5B01-DE40-816D-AD5246D7498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93477" y="1283460"/>
            <a:ext cx="5649229" cy="395836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13" name="Segnaposto testo 3">
            <a:extLst>
              <a:ext uri="{FF2B5EF4-FFF2-40B4-BE49-F238E27FC236}">
                <a16:creationId xmlns:a16="http://schemas.microsoft.com/office/drawing/2014/main" id="{2EC7E4A1-960D-674D-BC42-8B4E81C374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3477" y="5354355"/>
            <a:ext cx="9519047" cy="167958"/>
          </a:xfrm>
        </p:spPr>
        <p:txBody>
          <a:bodyPr anchor="b">
            <a:normAutofit/>
          </a:bodyPr>
          <a:lstStyle>
            <a:lvl1pPr>
              <a:defRPr sz="73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14" name="Segnaposto testo 3">
            <a:extLst>
              <a:ext uri="{FF2B5EF4-FFF2-40B4-BE49-F238E27FC236}">
                <a16:creationId xmlns:a16="http://schemas.microsoft.com/office/drawing/2014/main" id="{D001191F-1C0D-9848-80B2-4596266DD3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477" y="5634850"/>
            <a:ext cx="9517137" cy="568325"/>
          </a:xfrm>
          <a:gradFill>
            <a:gsLst>
              <a:gs pos="94000">
                <a:srgbClr val="64B666"/>
              </a:gs>
              <a:gs pos="89000">
                <a:srgbClr val="55A873"/>
              </a:gs>
              <a:gs pos="63000">
                <a:srgbClr val="247B9C"/>
              </a:gs>
              <a:gs pos="34000">
                <a:srgbClr val="005ABB"/>
              </a:gs>
              <a:gs pos="100000">
                <a:srgbClr val="86D549"/>
              </a:gs>
            </a:gsLst>
            <a:lin ang="18600000" scaled="0"/>
          </a:gradFill>
        </p:spPr>
        <p:txBody>
          <a:bodyPr lIns="251999" tIns="251999" rIns="251999" bIns="251999" anchor="ctr">
            <a:noAutofit/>
          </a:bodyPr>
          <a:lstStyle>
            <a:lvl1pPr algn="ctr">
              <a:defRPr sz="1463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pic>
        <p:nvPicPr>
          <p:cNvPr id="15" name="Elemento grafico 14">
            <a:extLst>
              <a:ext uri="{FF2B5EF4-FFF2-40B4-BE49-F238E27FC236}">
                <a16:creationId xmlns:a16="http://schemas.microsoft.com/office/drawing/2014/main" id="{5867513B-E9D0-D848-AF02-1DA2239077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3477" y="207005"/>
            <a:ext cx="1317223" cy="651710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AC1AB353-4F94-EC47-867D-2B1FFA7EEF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226" r="8954"/>
          <a:stretch/>
        </p:blipFill>
        <p:spPr>
          <a:xfrm>
            <a:off x="8973396" y="173991"/>
            <a:ext cx="932604" cy="945250"/>
          </a:xfrm>
          <a:prstGeom prst="rect">
            <a:avLst/>
          </a:prstGeom>
        </p:spPr>
      </p:pic>
      <p:sp>
        <p:nvSpPr>
          <p:cNvPr id="18" name="Titolo 3">
            <a:extLst>
              <a:ext uri="{FF2B5EF4-FFF2-40B4-BE49-F238E27FC236}">
                <a16:creationId xmlns:a16="http://schemas.microsoft.com/office/drawing/2014/main" id="{303F9B1C-F550-B74E-84BB-B8E799CE42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0904" y="164288"/>
            <a:ext cx="7182539" cy="490538"/>
          </a:xfrm>
        </p:spPr>
        <p:txBody>
          <a:bodyPr lIns="144000" anchor="b">
            <a:noAutofit/>
          </a:bodyPr>
          <a:lstStyle/>
          <a:p>
            <a:r>
              <a:rPr lang="it-IT" dirty="0"/>
              <a:t>Titolo e contenuto</a:t>
            </a:r>
          </a:p>
        </p:txBody>
      </p:sp>
      <p:sp>
        <p:nvSpPr>
          <p:cNvPr id="22" name="Segnaposto testo 15">
            <a:extLst>
              <a:ext uri="{FF2B5EF4-FFF2-40B4-BE49-F238E27FC236}">
                <a16:creationId xmlns:a16="http://schemas.microsoft.com/office/drawing/2014/main" id="{879C409B-E9B9-F24B-9211-199D580C0E8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90904" y="631749"/>
            <a:ext cx="7182539" cy="236592"/>
          </a:xfrm>
        </p:spPr>
        <p:txBody>
          <a:bodyPr lIns="144000"/>
          <a:lstStyle>
            <a:lvl1pPr>
              <a:defRPr sz="1463"/>
            </a:lvl1pPr>
          </a:lstStyle>
          <a:p>
            <a:r>
              <a:rPr lang="it-IT" dirty="0"/>
              <a:t>Sottotitolo</a:t>
            </a:r>
          </a:p>
        </p:txBody>
      </p:sp>
    </p:spTree>
    <p:extLst>
      <p:ext uri="{BB962C8B-B14F-4D97-AF65-F5344CB8AC3E}">
        <p14:creationId xmlns:p14="http://schemas.microsoft.com/office/powerpoint/2010/main" val="151732288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base 3/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7811479-F3AA-BD47-AB29-6FD5445C4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Titolo della presentazione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4137A9C-20FD-A34F-91CF-9513695CE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9CDC-873A-7C4E-BF44-0A357E0F2D7C}" type="slidenum">
              <a:rPr lang="it-IT" smtClean="0"/>
              <a:t>‹N›</a:t>
            </a:fld>
            <a:endParaRPr lang="it-IT"/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13945470-5B01-DE40-816D-AD5246D7498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93477" y="1283460"/>
            <a:ext cx="5649229" cy="395836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13" name="Segnaposto testo 3">
            <a:extLst>
              <a:ext uri="{FF2B5EF4-FFF2-40B4-BE49-F238E27FC236}">
                <a16:creationId xmlns:a16="http://schemas.microsoft.com/office/drawing/2014/main" id="{2EC7E4A1-960D-674D-BC42-8B4E81C3747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3477" y="5354355"/>
            <a:ext cx="9519047" cy="167958"/>
          </a:xfrm>
        </p:spPr>
        <p:txBody>
          <a:bodyPr anchor="b">
            <a:normAutofit/>
          </a:bodyPr>
          <a:lstStyle>
            <a:lvl1pPr>
              <a:defRPr sz="73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14" name="Segnaposto testo 3">
            <a:extLst>
              <a:ext uri="{FF2B5EF4-FFF2-40B4-BE49-F238E27FC236}">
                <a16:creationId xmlns:a16="http://schemas.microsoft.com/office/drawing/2014/main" id="{D001191F-1C0D-9848-80B2-4596266DD35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477" y="5634850"/>
            <a:ext cx="9517137" cy="568325"/>
          </a:xfrm>
          <a:gradFill>
            <a:gsLst>
              <a:gs pos="94000">
                <a:srgbClr val="64B666"/>
              </a:gs>
              <a:gs pos="89000">
                <a:srgbClr val="55A873"/>
              </a:gs>
              <a:gs pos="63000">
                <a:srgbClr val="247B9C"/>
              </a:gs>
              <a:gs pos="34000">
                <a:srgbClr val="005ABB"/>
              </a:gs>
              <a:gs pos="100000">
                <a:srgbClr val="86D549"/>
              </a:gs>
            </a:gsLst>
            <a:lin ang="18600000" scaled="0"/>
          </a:gradFill>
        </p:spPr>
        <p:txBody>
          <a:bodyPr lIns="251999" tIns="251999" rIns="251999" bIns="251999" anchor="ctr">
            <a:noAutofit/>
          </a:bodyPr>
          <a:lstStyle>
            <a:lvl1pPr algn="ctr">
              <a:defRPr sz="1463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pic>
        <p:nvPicPr>
          <p:cNvPr id="15" name="Elemento grafico 14">
            <a:extLst>
              <a:ext uri="{FF2B5EF4-FFF2-40B4-BE49-F238E27FC236}">
                <a16:creationId xmlns:a16="http://schemas.microsoft.com/office/drawing/2014/main" id="{5867513B-E9D0-D848-AF02-1DA2239077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3477" y="207005"/>
            <a:ext cx="1317223" cy="651710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AC1AB353-4F94-EC47-867D-2B1FFA7EEF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226" r="8954"/>
          <a:stretch/>
        </p:blipFill>
        <p:spPr>
          <a:xfrm>
            <a:off x="8973396" y="173991"/>
            <a:ext cx="932604" cy="945250"/>
          </a:xfrm>
          <a:prstGeom prst="rect">
            <a:avLst/>
          </a:prstGeom>
        </p:spPr>
      </p:pic>
      <p:cxnSp>
        <p:nvCxnSpPr>
          <p:cNvPr id="12" name="Connettore 1 11">
            <a:extLst>
              <a:ext uri="{FF2B5EF4-FFF2-40B4-BE49-F238E27FC236}">
                <a16:creationId xmlns:a16="http://schemas.microsoft.com/office/drawing/2014/main" id="{769D5AC4-DCDD-8B4B-B248-9BBFACB43CF9}"/>
              </a:ext>
            </a:extLst>
          </p:cNvPr>
          <p:cNvCxnSpPr>
            <a:cxnSpLocks/>
          </p:cNvCxnSpPr>
          <p:nvPr userDrawn="1"/>
        </p:nvCxnSpPr>
        <p:spPr>
          <a:xfrm>
            <a:off x="1734575" y="551345"/>
            <a:ext cx="0" cy="307370"/>
          </a:xfrm>
          <a:prstGeom prst="line">
            <a:avLst/>
          </a:prstGeom>
          <a:ln w="508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Titolo 3">
            <a:extLst>
              <a:ext uri="{FF2B5EF4-FFF2-40B4-BE49-F238E27FC236}">
                <a16:creationId xmlns:a16="http://schemas.microsoft.com/office/drawing/2014/main" id="{4DDC80AB-3B96-5B4C-A2BB-B691507C10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0904" y="473609"/>
            <a:ext cx="7182539" cy="490538"/>
          </a:xfrm>
        </p:spPr>
        <p:txBody>
          <a:bodyPr lIns="144000" anchor="b">
            <a:noAutofit/>
          </a:bodyPr>
          <a:lstStyle/>
          <a:p>
            <a:r>
              <a:rPr lang="it-IT" dirty="0"/>
              <a:t>Titolo e contenuto</a:t>
            </a:r>
          </a:p>
        </p:txBody>
      </p:sp>
    </p:spTree>
    <p:extLst>
      <p:ext uri="{BB962C8B-B14F-4D97-AF65-F5344CB8AC3E}">
        <p14:creationId xmlns:p14="http://schemas.microsoft.com/office/powerpoint/2010/main" val="20724889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base +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7811479-F3AA-BD47-AB29-6FD5445C4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Titolo della presentazione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4137A9C-20FD-A34F-91CF-9513695CE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9CDC-873A-7C4E-BF44-0A357E0F2D7C}" type="slidenum">
              <a:rPr lang="it-IT" smtClean="0"/>
              <a:t>‹N›</a:t>
            </a:fld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C0CA5AA-05B9-8A42-B316-E1AFCCA82C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3477" y="5354355"/>
            <a:ext cx="9519047" cy="167958"/>
          </a:xfrm>
        </p:spPr>
        <p:txBody>
          <a:bodyPr anchor="b">
            <a:normAutofit/>
          </a:bodyPr>
          <a:lstStyle>
            <a:lvl1pPr>
              <a:defRPr sz="73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9" name="Segnaposto grafico 8">
            <a:extLst>
              <a:ext uri="{FF2B5EF4-FFF2-40B4-BE49-F238E27FC236}">
                <a16:creationId xmlns:a16="http://schemas.microsoft.com/office/drawing/2014/main" id="{5D998923-D7E3-0343-91B4-A46ABBA92089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131293" y="1263766"/>
            <a:ext cx="3579321" cy="4032488"/>
          </a:xfrm>
        </p:spPr>
        <p:txBody>
          <a:bodyPr>
            <a:normAutofit/>
          </a:bodyPr>
          <a:lstStyle>
            <a:lvl1pPr>
              <a:defRPr sz="1625"/>
            </a:lvl1pPr>
          </a:lstStyle>
          <a:p>
            <a:endParaRPr lang="it-IT" dirty="0"/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C1C53F03-2DAD-F64C-A150-8EA7463DF60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93477" y="1263766"/>
            <a:ext cx="5649229" cy="4032488"/>
          </a:xfrm>
        </p:spPr>
        <p:txBody>
          <a:bodyPr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11" name="Segnaposto testo 3">
            <a:extLst>
              <a:ext uri="{FF2B5EF4-FFF2-40B4-BE49-F238E27FC236}">
                <a16:creationId xmlns:a16="http://schemas.microsoft.com/office/drawing/2014/main" id="{C2F4A22B-CEB8-0A41-A3D3-5AEC331F997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477" y="5634850"/>
            <a:ext cx="9517137" cy="568325"/>
          </a:xfrm>
          <a:gradFill>
            <a:gsLst>
              <a:gs pos="94000">
                <a:srgbClr val="64B666"/>
              </a:gs>
              <a:gs pos="89000">
                <a:srgbClr val="55A873"/>
              </a:gs>
              <a:gs pos="63000">
                <a:srgbClr val="247B9C"/>
              </a:gs>
              <a:gs pos="34000">
                <a:srgbClr val="005ABB"/>
              </a:gs>
              <a:gs pos="100000">
                <a:srgbClr val="86D549"/>
              </a:gs>
            </a:gsLst>
            <a:lin ang="18600000" scaled="0"/>
          </a:gradFill>
        </p:spPr>
        <p:txBody>
          <a:bodyPr lIns="251999" tIns="251999" rIns="251999" bIns="251999" anchor="ctr">
            <a:noAutofit/>
          </a:bodyPr>
          <a:lstStyle>
            <a:lvl1pPr algn="ctr">
              <a:defRPr sz="1463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pic>
        <p:nvPicPr>
          <p:cNvPr id="14" name="Elemento grafico 13">
            <a:extLst>
              <a:ext uri="{FF2B5EF4-FFF2-40B4-BE49-F238E27FC236}">
                <a16:creationId xmlns:a16="http://schemas.microsoft.com/office/drawing/2014/main" id="{265B30B7-E6DA-DF43-BF54-F301374484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3477" y="207005"/>
            <a:ext cx="1317223" cy="651710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AF9499EB-8062-474D-ABCE-E49C3A15A6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226" r="8954"/>
          <a:stretch/>
        </p:blipFill>
        <p:spPr>
          <a:xfrm>
            <a:off x="8973396" y="173991"/>
            <a:ext cx="932604" cy="945250"/>
          </a:xfrm>
          <a:prstGeom prst="rect">
            <a:avLst/>
          </a:prstGeom>
        </p:spPr>
      </p:pic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C4DDA846-DADF-0F49-9CA0-00FCBEC8EFA1}"/>
              </a:ext>
            </a:extLst>
          </p:cNvPr>
          <p:cNvCxnSpPr>
            <a:cxnSpLocks/>
          </p:cNvCxnSpPr>
          <p:nvPr userDrawn="1"/>
        </p:nvCxnSpPr>
        <p:spPr>
          <a:xfrm>
            <a:off x="1734575" y="551345"/>
            <a:ext cx="0" cy="307370"/>
          </a:xfrm>
          <a:prstGeom prst="line">
            <a:avLst/>
          </a:prstGeom>
          <a:ln w="508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Titolo 3">
            <a:extLst>
              <a:ext uri="{FF2B5EF4-FFF2-40B4-BE49-F238E27FC236}">
                <a16:creationId xmlns:a16="http://schemas.microsoft.com/office/drawing/2014/main" id="{9630C53C-6BB4-164C-A4CB-6A40BA2473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0904" y="473609"/>
            <a:ext cx="7182539" cy="490538"/>
          </a:xfrm>
        </p:spPr>
        <p:txBody>
          <a:bodyPr lIns="144000" anchor="b">
            <a:noAutofit/>
          </a:bodyPr>
          <a:lstStyle/>
          <a:p>
            <a:r>
              <a:rPr lang="it-IT" dirty="0"/>
              <a:t>Titolo e contenuto</a:t>
            </a:r>
          </a:p>
        </p:txBody>
      </p:sp>
    </p:spTree>
    <p:extLst>
      <p:ext uri="{BB962C8B-B14F-4D97-AF65-F5344CB8AC3E}">
        <p14:creationId xmlns:p14="http://schemas.microsoft.com/office/powerpoint/2010/main" val="16343795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base + Grafico [Sottotitolo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7811479-F3AA-BD47-AB29-6FD5445C4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Titolo della presentazione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4137A9C-20FD-A34F-91CF-9513695CE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9CDC-873A-7C4E-BF44-0A357E0F2D7C}" type="slidenum">
              <a:rPr lang="it-IT" smtClean="0"/>
              <a:t>‹N›</a:t>
            </a:fld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C0CA5AA-05B9-8A42-B316-E1AFCCA82C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3477" y="5354355"/>
            <a:ext cx="9519047" cy="167958"/>
          </a:xfrm>
        </p:spPr>
        <p:txBody>
          <a:bodyPr anchor="b">
            <a:normAutofit/>
          </a:bodyPr>
          <a:lstStyle>
            <a:lvl1pPr>
              <a:defRPr sz="73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9" name="Segnaposto grafico 8">
            <a:extLst>
              <a:ext uri="{FF2B5EF4-FFF2-40B4-BE49-F238E27FC236}">
                <a16:creationId xmlns:a16="http://schemas.microsoft.com/office/drawing/2014/main" id="{5D998923-D7E3-0343-91B4-A46ABBA92089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131293" y="1263766"/>
            <a:ext cx="3579321" cy="4032488"/>
          </a:xfrm>
        </p:spPr>
        <p:txBody>
          <a:bodyPr>
            <a:normAutofit/>
          </a:bodyPr>
          <a:lstStyle>
            <a:lvl1pPr>
              <a:defRPr sz="1625"/>
            </a:lvl1pPr>
          </a:lstStyle>
          <a:p>
            <a:endParaRPr lang="it-IT" dirty="0"/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C1C53F03-2DAD-F64C-A150-8EA7463DF60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93477" y="1263766"/>
            <a:ext cx="5649229" cy="4032488"/>
          </a:xfrm>
        </p:spPr>
        <p:txBody>
          <a:bodyPr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11" name="Segnaposto testo 3">
            <a:extLst>
              <a:ext uri="{FF2B5EF4-FFF2-40B4-BE49-F238E27FC236}">
                <a16:creationId xmlns:a16="http://schemas.microsoft.com/office/drawing/2014/main" id="{C2F4A22B-CEB8-0A41-A3D3-5AEC331F997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477" y="5634850"/>
            <a:ext cx="9517137" cy="568325"/>
          </a:xfrm>
          <a:gradFill>
            <a:gsLst>
              <a:gs pos="94000">
                <a:srgbClr val="64B666"/>
              </a:gs>
              <a:gs pos="89000">
                <a:srgbClr val="55A873"/>
              </a:gs>
              <a:gs pos="63000">
                <a:srgbClr val="247B9C"/>
              </a:gs>
              <a:gs pos="34000">
                <a:srgbClr val="005ABB"/>
              </a:gs>
              <a:gs pos="100000">
                <a:srgbClr val="86D549"/>
              </a:gs>
            </a:gsLst>
            <a:lin ang="18600000" scaled="0"/>
          </a:gradFill>
        </p:spPr>
        <p:txBody>
          <a:bodyPr lIns="251999" tIns="251999" rIns="251999" bIns="251999" anchor="ctr">
            <a:noAutofit/>
          </a:bodyPr>
          <a:lstStyle>
            <a:lvl1pPr algn="ctr">
              <a:defRPr sz="1463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pic>
        <p:nvPicPr>
          <p:cNvPr id="14" name="Elemento grafico 13">
            <a:extLst>
              <a:ext uri="{FF2B5EF4-FFF2-40B4-BE49-F238E27FC236}">
                <a16:creationId xmlns:a16="http://schemas.microsoft.com/office/drawing/2014/main" id="{265B30B7-E6DA-DF43-BF54-F301374484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3477" y="207005"/>
            <a:ext cx="1317223" cy="651710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AF9499EB-8062-474D-ABCE-E49C3A15A6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226" r="8954"/>
          <a:stretch/>
        </p:blipFill>
        <p:spPr>
          <a:xfrm>
            <a:off x="8973396" y="173991"/>
            <a:ext cx="932604" cy="945250"/>
          </a:xfrm>
          <a:prstGeom prst="rect">
            <a:avLst/>
          </a:prstGeom>
        </p:spPr>
      </p:pic>
      <p:cxnSp>
        <p:nvCxnSpPr>
          <p:cNvPr id="12" name="Connettore 1 11">
            <a:extLst>
              <a:ext uri="{FF2B5EF4-FFF2-40B4-BE49-F238E27FC236}">
                <a16:creationId xmlns:a16="http://schemas.microsoft.com/office/drawing/2014/main" id="{D0825940-3347-504F-85A2-15EB459BE3F0}"/>
              </a:ext>
            </a:extLst>
          </p:cNvPr>
          <p:cNvCxnSpPr>
            <a:cxnSpLocks/>
          </p:cNvCxnSpPr>
          <p:nvPr userDrawn="1"/>
        </p:nvCxnSpPr>
        <p:spPr>
          <a:xfrm>
            <a:off x="1734575" y="207005"/>
            <a:ext cx="0" cy="651710"/>
          </a:xfrm>
          <a:prstGeom prst="line">
            <a:avLst/>
          </a:prstGeom>
          <a:ln w="508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Titolo 3">
            <a:extLst>
              <a:ext uri="{FF2B5EF4-FFF2-40B4-BE49-F238E27FC236}">
                <a16:creationId xmlns:a16="http://schemas.microsoft.com/office/drawing/2014/main" id="{9821FF55-E8FD-934C-B0D1-E2AEC44508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0904" y="164288"/>
            <a:ext cx="7182539" cy="490538"/>
          </a:xfrm>
        </p:spPr>
        <p:txBody>
          <a:bodyPr lIns="144000" anchor="b">
            <a:noAutofit/>
          </a:bodyPr>
          <a:lstStyle/>
          <a:p>
            <a:r>
              <a:rPr lang="it-IT" dirty="0"/>
              <a:t>Titolo e contenuto</a:t>
            </a:r>
          </a:p>
        </p:txBody>
      </p:sp>
      <p:sp>
        <p:nvSpPr>
          <p:cNvPr id="18" name="Segnaposto testo 15">
            <a:extLst>
              <a:ext uri="{FF2B5EF4-FFF2-40B4-BE49-F238E27FC236}">
                <a16:creationId xmlns:a16="http://schemas.microsoft.com/office/drawing/2014/main" id="{774FE772-2B28-8C47-A9FD-DB41809E061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90904" y="631749"/>
            <a:ext cx="7182539" cy="236592"/>
          </a:xfrm>
        </p:spPr>
        <p:txBody>
          <a:bodyPr lIns="144000"/>
          <a:lstStyle>
            <a:lvl1pPr>
              <a:defRPr sz="1463"/>
            </a:lvl1pPr>
          </a:lstStyle>
          <a:p>
            <a:r>
              <a:rPr lang="it-IT" dirty="0"/>
              <a:t>Sottotitolo</a:t>
            </a:r>
          </a:p>
        </p:txBody>
      </p:sp>
    </p:spTree>
    <p:extLst>
      <p:ext uri="{BB962C8B-B14F-4D97-AF65-F5344CB8AC3E}">
        <p14:creationId xmlns:p14="http://schemas.microsoft.com/office/powerpoint/2010/main" val="3333096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con colonna a s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7811479-F3AA-BD47-AB29-6FD5445C4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Titolo della presentazione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4137A9C-20FD-A34F-91CF-9513695CE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9CDC-873A-7C4E-BF44-0A357E0F2D7C}" type="slidenum">
              <a:rPr lang="it-IT" smtClean="0"/>
              <a:t>‹N›</a:t>
            </a:fld>
            <a:endParaRPr lang="it-IT"/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13945470-5B01-DE40-816D-AD5246D7498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070601" y="1276351"/>
            <a:ext cx="7640013" cy="396546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12" name="Segnaposto testo 3">
            <a:extLst>
              <a:ext uri="{FF2B5EF4-FFF2-40B4-BE49-F238E27FC236}">
                <a16:creationId xmlns:a16="http://schemas.microsoft.com/office/drawing/2014/main" id="{FD4DD50E-83D3-1544-AEE0-D5C954B556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3477" y="5354355"/>
            <a:ext cx="9519047" cy="167958"/>
          </a:xfrm>
        </p:spPr>
        <p:txBody>
          <a:bodyPr anchor="b">
            <a:normAutofit/>
          </a:bodyPr>
          <a:lstStyle>
            <a:lvl1pPr>
              <a:defRPr sz="73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13" name="Segnaposto testo 3">
            <a:extLst>
              <a:ext uri="{FF2B5EF4-FFF2-40B4-BE49-F238E27FC236}">
                <a16:creationId xmlns:a16="http://schemas.microsoft.com/office/drawing/2014/main" id="{9B7D1430-5FAA-9E47-8D2D-A0AA8A72FC5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477" y="5634850"/>
            <a:ext cx="9517137" cy="568325"/>
          </a:xfrm>
          <a:gradFill>
            <a:gsLst>
              <a:gs pos="94000">
                <a:srgbClr val="64B666"/>
              </a:gs>
              <a:gs pos="89000">
                <a:srgbClr val="55A873"/>
              </a:gs>
              <a:gs pos="63000">
                <a:srgbClr val="247B9C"/>
              </a:gs>
              <a:gs pos="34000">
                <a:srgbClr val="005ABB"/>
              </a:gs>
              <a:gs pos="100000">
                <a:srgbClr val="86D549"/>
              </a:gs>
            </a:gsLst>
            <a:lin ang="18600000" scaled="0"/>
          </a:gradFill>
        </p:spPr>
        <p:txBody>
          <a:bodyPr lIns="251999" tIns="251999" rIns="251999" bIns="251999" anchor="ctr">
            <a:noAutofit/>
          </a:bodyPr>
          <a:lstStyle>
            <a:lvl1pPr algn="ctr">
              <a:defRPr sz="1463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pic>
        <p:nvPicPr>
          <p:cNvPr id="15" name="Elemento grafico 14">
            <a:extLst>
              <a:ext uri="{FF2B5EF4-FFF2-40B4-BE49-F238E27FC236}">
                <a16:creationId xmlns:a16="http://schemas.microsoft.com/office/drawing/2014/main" id="{8BEC32BD-8955-334E-9501-863B6304AE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3477" y="207005"/>
            <a:ext cx="1317223" cy="651710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0FF8D109-D737-1B4D-A86C-4F6011685C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226" r="8954"/>
          <a:stretch/>
        </p:blipFill>
        <p:spPr>
          <a:xfrm>
            <a:off x="8973396" y="173991"/>
            <a:ext cx="932604" cy="945250"/>
          </a:xfrm>
          <a:prstGeom prst="rect">
            <a:avLst/>
          </a:prstGeom>
        </p:spPr>
      </p:pic>
      <p:cxnSp>
        <p:nvCxnSpPr>
          <p:cNvPr id="24" name="Connettore 1 23">
            <a:extLst>
              <a:ext uri="{FF2B5EF4-FFF2-40B4-BE49-F238E27FC236}">
                <a16:creationId xmlns:a16="http://schemas.microsoft.com/office/drawing/2014/main" id="{3FA54C5E-B4D1-6E48-B02F-1C5921A49AEE}"/>
              </a:ext>
            </a:extLst>
          </p:cNvPr>
          <p:cNvCxnSpPr>
            <a:cxnSpLocks/>
          </p:cNvCxnSpPr>
          <p:nvPr userDrawn="1"/>
        </p:nvCxnSpPr>
        <p:spPr>
          <a:xfrm>
            <a:off x="1734575" y="551345"/>
            <a:ext cx="0" cy="307370"/>
          </a:xfrm>
          <a:prstGeom prst="line">
            <a:avLst/>
          </a:prstGeom>
          <a:ln w="508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5" name="Titolo 3">
            <a:extLst>
              <a:ext uri="{FF2B5EF4-FFF2-40B4-BE49-F238E27FC236}">
                <a16:creationId xmlns:a16="http://schemas.microsoft.com/office/drawing/2014/main" id="{3FBF9DA8-8479-7842-83DB-0BFE9AFF79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0904" y="473609"/>
            <a:ext cx="7182539" cy="490538"/>
          </a:xfrm>
        </p:spPr>
        <p:txBody>
          <a:bodyPr lIns="144000" anchor="b">
            <a:noAutofit/>
          </a:bodyPr>
          <a:lstStyle/>
          <a:p>
            <a:r>
              <a:rPr lang="it-IT" dirty="0"/>
              <a:t>Titolo e contenuto</a:t>
            </a:r>
          </a:p>
        </p:txBody>
      </p:sp>
    </p:spTree>
    <p:extLst>
      <p:ext uri="{BB962C8B-B14F-4D97-AF65-F5344CB8AC3E}">
        <p14:creationId xmlns:p14="http://schemas.microsoft.com/office/powerpoint/2010/main" val="25549665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con colonna a sx [Sottotitolo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7811479-F3AA-BD47-AB29-6FD5445C4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Titolo della presentazione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4137A9C-20FD-A34F-91CF-9513695CE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9CDC-873A-7C4E-BF44-0A357E0F2D7C}" type="slidenum">
              <a:rPr lang="it-IT" smtClean="0"/>
              <a:t>‹N›</a:t>
            </a:fld>
            <a:endParaRPr lang="it-IT"/>
          </a:p>
        </p:txBody>
      </p:sp>
      <p:sp>
        <p:nvSpPr>
          <p:cNvPr id="8" name="Segnaposto contenuto 7">
            <a:extLst>
              <a:ext uri="{FF2B5EF4-FFF2-40B4-BE49-F238E27FC236}">
                <a16:creationId xmlns:a16="http://schemas.microsoft.com/office/drawing/2014/main" id="{13945470-5B01-DE40-816D-AD5246D7498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070601" y="1276351"/>
            <a:ext cx="7640013" cy="396546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12" name="Segnaposto testo 3">
            <a:extLst>
              <a:ext uri="{FF2B5EF4-FFF2-40B4-BE49-F238E27FC236}">
                <a16:creationId xmlns:a16="http://schemas.microsoft.com/office/drawing/2014/main" id="{FD4DD50E-83D3-1544-AEE0-D5C954B556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3477" y="5354355"/>
            <a:ext cx="9519047" cy="167958"/>
          </a:xfrm>
        </p:spPr>
        <p:txBody>
          <a:bodyPr anchor="b">
            <a:normAutofit/>
          </a:bodyPr>
          <a:lstStyle>
            <a:lvl1pPr>
              <a:defRPr sz="73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13" name="Segnaposto testo 3">
            <a:extLst>
              <a:ext uri="{FF2B5EF4-FFF2-40B4-BE49-F238E27FC236}">
                <a16:creationId xmlns:a16="http://schemas.microsoft.com/office/drawing/2014/main" id="{9B7D1430-5FAA-9E47-8D2D-A0AA8A72FC5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477" y="5634850"/>
            <a:ext cx="9517137" cy="568325"/>
          </a:xfrm>
          <a:gradFill>
            <a:gsLst>
              <a:gs pos="94000">
                <a:srgbClr val="64B666"/>
              </a:gs>
              <a:gs pos="89000">
                <a:srgbClr val="55A873"/>
              </a:gs>
              <a:gs pos="63000">
                <a:srgbClr val="247B9C"/>
              </a:gs>
              <a:gs pos="34000">
                <a:srgbClr val="005ABB"/>
              </a:gs>
              <a:gs pos="100000">
                <a:srgbClr val="86D549"/>
              </a:gs>
            </a:gsLst>
            <a:lin ang="18600000" scaled="0"/>
          </a:gradFill>
        </p:spPr>
        <p:txBody>
          <a:bodyPr lIns="251999" tIns="251999" rIns="251999" bIns="251999" anchor="ctr">
            <a:noAutofit/>
          </a:bodyPr>
          <a:lstStyle>
            <a:lvl1pPr algn="ctr">
              <a:defRPr sz="1463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pic>
        <p:nvPicPr>
          <p:cNvPr id="15" name="Elemento grafico 14">
            <a:extLst>
              <a:ext uri="{FF2B5EF4-FFF2-40B4-BE49-F238E27FC236}">
                <a16:creationId xmlns:a16="http://schemas.microsoft.com/office/drawing/2014/main" id="{8BEC32BD-8955-334E-9501-863B6304AE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3477" y="207005"/>
            <a:ext cx="1317223" cy="651710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0FF8D109-D737-1B4D-A86C-4F6011685C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226" r="8954"/>
          <a:stretch/>
        </p:blipFill>
        <p:spPr>
          <a:xfrm>
            <a:off x="8973396" y="173991"/>
            <a:ext cx="932604" cy="945250"/>
          </a:xfrm>
          <a:prstGeom prst="rect">
            <a:avLst/>
          </a:prstGeom>
        </p:spPr>
      </p:pic>
      <p:cxnSp>
        <p:nvCxnSpPr>
          <p:cNvPr id="11" name="Connettore 1 10">
            <a:extLst>
              <a:ext uri="{FF2B5EF4-FFF2-40B4-BE49-F238E27FC236}">
                <a16:creationId xmlns:a16="http://schemas.microsoft.com/office/drawing/2014/main" id="{73C25E14-61EC-D845-B72F-E885A30A5843}"/>
              </a:ext>
            </a:extLst>
          </p:cNvPr>
          <p:cNvCxnSpPr>
            <a:cxnSpLocks/>
          </p:cNvCxnSpPr>
          <p:nvPr userDrawn="1"/>
        </p:nvCxnSpPr>
        <p:spPr>
          <a:xfrm>
            <a:off x="1734575" y="207005"/>
            <a:ext cx="0" cy="651710"/>
          </a:xfrm>
          <a:prstGeom prst="line">
            <a:avLst/>
          </a:prstGeom>
          <a:ln w="508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" name="Titolo 3">
            <a:extLst>
              <a:ext uri="{FF2B5EF4-FFF2-40B4-BE49-F238E27FC236}">
                <a16:creationId xmlns:a16="http://schemas.microsoft.com/office/drawing/2014/main" id="{B63ABC51-3FD0-8148-A38F-1D52929DCF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0904" y="164288"/>
            <a:ext cx="7182539" cy="490538"/>
          </a:xfrm>
        </p:spPr>
        <p:txBody>
          <a:bodyPr lIns="144000" anchor="b">
            <a:noAutofit/>
          </a:bodyPr>
          <a:lstStyle/>
          <a:p>
            <a:r>
              <a:rPr lang="it-IT" dirty="0"/>
              <a:t>Titolo e contenuto</a:t>
            </a:r>
          </a:p>
        </p:txBody>
      </p:sp>
      <p:sp>
        <p:nvSpPr>
          <p:cNvPr id="17" name="Segnaposto testo 15">
            <a:extLst>
              <a:ext uri="{FF2B5EF4-FFF2-40B4-BE49-F238E27FC236}">
                <a16:creationId xmlns:a16="http://schemas.microsoft.com/office/drawing/2014/main" id="{A62DFC5E-91BB-6641-B3B1-4D228697D5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90904" y="631749"/>
            <a:ext cx="7182539" cy="236592"/>
          </a:xfrm>
        </p:spPr>
        <p:txBody>
          <a:bodyPr lIns="144000"/>
          <a:lstStyle>
            <a:lvl1pPr>
              <a:defRPr sz="1463"/>
            </a:lvl1pPr>
          </a:lstStyle>
          <a:p>
            <a:r>
              <a:rPr lang="it-IT" dirty="0"/>
              <a:t>Sottotitolo</a:t>
            </a:r>
          </a:p>
        </p:txBody>
      </p:sp>
    </p:spTree>
    <p:extLst>
      <p:ext uri="{BB962C8B-B14F-4D97-AF65-F5344CB8AC3E}">
        <p14:creationId xmlns:p14="http://schemas.microsoft.com/office/powerpoint/2010/main" val="371342299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base +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7811479-F3AA-BD47-AB29-6FD5445C4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Titolo della presentazione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4137A9C-20FD-A34F-91CF-9513695CE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9CDC-873A-7C4E-BF44-0A357E0F2D7C}" type="slidenum">
              <a:rPr lang="it-IT" smtClean="0"/>
              <a:t>‹N›</a:t>
            </a:fld>
            <a:endParaRPr lang="it-IT"/>
          </a:p>
        </p:txBody>
      </p:sp>
      <p:sp>
        <p:nvSpPr>
          <p:cNvPr id="13" name="Segnaposto immagine 8">
            <a:extLst>
              <a:ext uri="{FF2B5EF4-FFF2-40B4-BE49-F238E27FC236}">
                <a16:creationId xmlns:a16="http://schemas.microsoft.com/office/drawing/2014/main" id="{48ED0D43-9195-5B40-8CF4-B08B45A64FA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84895" y="1276351"/>
            <a:ext cx="3627629" cy="4019903"/>
          </a:xfrm>
        </p:spPr>
        <p:txBody>
          <a:bodyPr/>
          <a:lstStyle/>
          <a:p>
            <a:endParaRPr lang="it-IT"/>
          </a:p>
        </p:txBody>
      </p:sp>
      <p:sp>
        <p:nvSpPr>
          <p:cNvPr id="12" name="Segnaposto testo 3">
            <a:extLst>
              <a:ext uri="{FF2B5EF4-FFF2-40B4-BE49-F238E27FC236}">
                <a16:creationId xmlns:a16="http://schemas.microsoft.com/office/drawing/2014/main" id="{2FCD9719-E732-4445-B09C-A4B1A729BE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3477" y="5354355"/>
            <a:ext cx="9519047" cy="167958"/>
          </a:xfrm>
        </p:spPr>
        <p:txBody>
          <a:bodyPr anchor="b">
            <a:normAutofit/>
          </a:bodyPr>
          <a:lstStyle>
            <a:lvl1pPr>
              <a:defRPr sz="73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15" name="Segnaposto contenuto 7">
            <a:extLst>
              <a:ext uri="{FF2B5EF4-FFF2-40B4-BE49-F238E27FC236}">
                <a16:creationId xmlns:a16="http://schemas.microsoft.com/office/drawing/2014/main" id="{39733249-9D24-1943-B2CA-C62E6FC27F5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93477" y="1263766"/>
            <a:ext cx="5649229" cy="40324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17" name="Segnaposto testo 3">
            <a:extLst>
              <a:ext uri="{FF2B5EF4-FFF2-40B4-BE49-F238E27FC236}">
                <a16:creationId xmlns:a16="http://schemas.microsoft.com/office/drawing/2014/main" id="{8C3938C4-2CB5-464E-A3FE-8D172EB03B6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477" y="5634850"/>
            <a:ext cx="9517137" cy="568325"/>
          </a:xfrm>
          <a:gradFill>
            <a:gsLst>
              <a:gs pos="94000">
                <a:srgbClr val="64B666"/>
              </a:gs>
              <a:gs pos="89000">
                <a:srgbClr val="55A873"/>
              </a:gs>
              <a:gs pos="63000">
                <a:srgbClr val="247B9C"/>
              </a:gs>
              <a:gs pos="34000">
                <a:srgbClr val="005ABB"/>
              </a:gs>
              <a:gs pos="100000">
                <a:srgbClr val="86D549"/>
              </a:gs>
            </a:gsLst>
            <a:lin ang="18600000" scaled="0"/>
          </a:gradFill>
        </p:spPr>
        <p:txBody>
          <a:bodyPr lIns="251999" tIns="251999" rIns="251999" bIns="251999" anchor="ctr">
            <a:noAutofit/>
          </a:bodyPr>
          <a:lstStyle>
            <a:lvl1pPr algn="ctr">
              <a:defRPr sz="1463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pic>
        <p:nvPicPr>
          <p:cNvPr id="14" name="Elemento grafico 13">
            <a:extLst>
              <a:ext uri="{FF2B5EF4-FFF2-40B4-BE49-F238E27FC236}">
                <a16:creationId xmlns:a16="http://schemas.microsoft.com/office/drawing/2014/main" id="{064284DE-D012-DA47-AF92-C681590125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3477" y="207005"/>
            <a:ext cx="1317223" cy="651710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F770910B-E0BE-7140-9A28-5136E3EF43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226" r="8954"/>
          <a:stretch/>
        </p:blipFill>
        <p:spPr>
          <a:xfrm>
            <a:off x="8973396" y="173991"/>
            <a:ext cx="932604" cy="945250"/>
          </a:xfrm>
          <a:prstGeom prst="rect">
            <a:avLst/>
          </a:prstGeom>
        </p:spPr>
      </p:pic>
      <p:cxnSp>
        <p:nvCxnSpPr>
          <p:cNvPr id="19" name="Connettore 1 18">
            <a:extLst>
              <a:ext uri="{FF2B5EF4-FFF2-40B4-BE49-F238E27FC236}">
                <a16:creationId xmlns:a16="http://schemas.microsoft.com/office/drawing/2014/main" id="{FDED145E-BF3D-B245-9EE9-19BE4F455F5F}"/>
              </a:ext>
            </a:extLst>
          </p:cNvPr>
          <p:cNvCxnSpPr>
            <a:cxnSpLocks/>
          </p:cNvCxnSpPr>
          <p:nvPr userDrawn="1"/>
        </p:nvCxnSpPr>
        <p:spPr>
          <a:xfrm>
            <a:off x="1734575" y="551345"/>
            <a:ext cx="0" cy="307370"/>
          </a:xfrm>
          <a:prstGeom prst="line">
            <a:avLst/>
          </a:prstGeom>
          <a:ln w="508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0" name="Titolo 3">
            <a:extLst>
              <a:ext uri="{FF2B5EF4-FFF2-40B4-BE49-F238E27FC236}">
                <a16:creationId xmlns:a16="http://schemas.microsoft.com/office/drawing/2014/main" id="{D2BC551A-57F2-EA49-8612-E9FD10FAA6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0904" y="473609"/>
            <a:ext cx="7182539" cy="490538"/>
          </a:xfrm>
        </p:spPr>
        <p:txBody>
          <a:bodyPr lIns="144000" anchor="b">
            <a:noAutofit/>
          </a:bodyPr>
          <a:lstStyle/>
          <a:p>
            <a:r>
              <a:rPr lang="it-IT" dirty="0"/>
              <a:t>Titolo e contenuto</a:t>
            </a:r>
          </a:p>
        </p:txBody>
      </p:sp>
    </p:spTree>
    <p:extLst>
      <p:ext uri="{BB962C8B-B14F-4D97-AF65-F5344CB8AC3E}">
        <p14:creationId xmlns:p14="http://schemas.microsoft.com/office/powerpoint/2010/main" val="245408194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base + Immagine [Sottotitolo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7811479-F3AA-BD47-AB29-6FD5445C4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Titolo della presentazione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4137A9C-20FD-A34F-91CF-9513695CE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9CDC-873A-7C4E-BF44-0A357E0F2D7C}" type="slidenum">
              <a:rPr lang="it-IT" smtClean="0"/>
              <a:t>‹N›</a:t>
            </a:fld>
            <a:endParaRPr lang="it-IT"/>
          </a:p>
        </p:txBody>
      </p:sp>
      <p:sp>
        <p:nvSpPr>
          <p:cNvPr id="13" name="Segnaposto immagine 8">
            <a:extLst>
              <a:ext uri="{FF2B5EF4-FFF2-40B4-BE49-F238E27FC236}">
                <a16:creationId xmlns:a16="http://schemas.microsoft.com/office/drawing/2014/main" id="{48ED0D43-9195-5B40-8CF4-B08B45A64FA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84895" y="1276351"/>
            <a:ext cx="3627629" cy="4019903"/>
          </a:xfrm>
        </p:spPr>
        <p:txBody>
          <a:bodyPr/>
          <a:lstStyle/>
          <a:p>
            <a:endParaRPr lang="it-IT"/>
          </a:p>
        </p:txBody>
      </p:sp>
      <p:sp>
        <p:nvSpPr>
          <p:cNvPr id="12" name="Segnaposto testo 3">
            <a:extLst>
              <a:ext uri="{FF2B5EF4-FFF2-40B4-BE49-F238E27FC236}">
                <a16:creationId xmlns:a16="http://schemas.microsoft.com/office/drawing/2014/main" id="{2FCD9719-E732-4445-B09C-A4B1A729BE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3477" y="5354355"/>
            <a:ext cx="9519047" cy="167958"/>
          </a:xfrm>
        </p:spPr>
        <p:txBody>
          <a:bodyPr anchor="b">
            <a:normAutofit/>
          </a:bodyPr>
          <a:lstStyle>
            <a:lvl1pPr>
              <a:defRPr sz="73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15" name="Segnaposto contenuto 7">
            <a:extLst>
              <a:ext uri="{FF2B5EF4-FFF2-40B4-BE49-F238E27FC236}">
                <a16:creationId xmlns:a16="http://schemas.microsoft.com/office/drawing/2014/main" id="{39733249-9D24-1943-B2CA-C62E6FC27F5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93477" y="1263766"/>
            <a:ext cx="5649229" cy="40324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17" name="Segnaposto testo 3">
            <a:extLst>
              <a:ext uri="{FF2B5EF4-FFF2-40B4-BE49-F238E27FC236}">
                <a16:creationId xmlns:a16="http://schemas.microsoft.com/office/drawing/2014/main" id="{8C3938C4-2CB5-464E-A3FE-8D172EB03B6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477" y="5634850"/>
            <a:ext cx="9517137" cy="568325"/>
          </a:xfrm>
          <a:gradFill>
            <a:gsLst>
              <a:gs pos="94000">
                <a:srgbClr val="64B666"/>
              </a:gs>
              <a:gs pos="89000">
                <a:srgbClr val="55A873"/>
              </a:gs>
              <a:gs pos="63000">
                <a:srgbClr val="247B9C"/>
              </a:gs>
              <a:gs pos="34000">
                <a:srgbClr val="005ABB"/>
              </a:gs>
              <a:gs pos="100000">
                <a:srgbClr val="86D549"/>
              </a:gs>
            </a:gsLst>
            <a:lin ang="18600000" scaled="0"/>
          </a:gradFill>
        </p:spPr>
        <p:txBody>
          <a:bodyPr lIns="251999" tIns="251999" rIns="251999" bIns="251999" anchor="ctr">
            <a:noAutofit/>
          </a:bodyPr>
          <a:lstStyle>
            <a:lvl1pPr algn="ctr">
              <a:defRPr sz="1463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pic>
        <p:nvPicPr>
          <p:cNvPr id="14" name="Elemento grafico 13">
            <a:extLst>
              <a:ext uri="{FF2B5EF4-FFF2-40B4-BE49-F238E27FC236}">
                <a16:creationId xmlns:a16="http://schemas.microsoft.com/office/drawing/2014/main" id="{064284DE-D012-DA47-AF92-C681590125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3477" y="207005"/>
            <a:ext cx="1317223" cy="651710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F770910B-E0BE-7140-9A28-5136E3EF437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226" r="8954"/>
          <a:stretch/>
        </p:blipFill>
        <p:spPr>
          <a:xfrm>
            <a:off x="8973396" y="173991"/>
            <a:ext cx="932604" cy="945250"/>
          </a:xfrm>
          <a:prstGeom prst="rect">
            <a:avLst/>
          </a:prstGeom>
        </p:spPr>
      </p:pic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9EF7324C-5426-0747-B309-C3D1FEC42350}"/>
              </a:ext>
            </a:extLst>
          </p:cNvPr>
          <p:cNvCxnSpPr>
            <a:cxnSpLocks/>
          </p:cNvCxnSpPr>
          <p:nvPr userDrawn="1"/>
        </p:nvCxnSpPr>
        <p:spPr>
          <a:xfrm>
            <a:off x="1734575" y="207005"/>
            <a:ext cx="0" cy="651710"/>
          </a:xfrm>
          <a:prstGeom prst="line">
            <a:avLst/>
          </a:prstGeom>
          <a:ln w="508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" name="Titolo 3">
            <a:extLst>
              <a:ext uri="{FF2B5EF4-FFF2-40B4-BE49-F238E27FC236}">
                <a16:creationId xmlns:a16="http://schemas.microsoft.com/office/drawing/2014/main" id="{919F2889-BF26-9347-B89A-A538351195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0904" y="164288"/>
            <a:ext cx="7182539" cy="490538"/>
          </a:xfrm>
        </p:spPr>
        <p:txBody>
          <a:bodyPr lIns="144000" anchor="b">
            <a:noAutofit/>
          </a:bodyPr>
          <a:lstStyle/>
          <a:p>
            <a:r>
              <a:rPr lang="it-IT" dirty="0"/>
              <a:t>Titolo e contenuto</a:t>
            </a:r>
          </a:p>
        </p:txBody>
      </p:sp>
      <p:sp>
        <p:nvSpPr>
          <p:cNvPr id="22" name="Segnaposto testo 15">
            <a:extLst>
              <a:ext uri="{FF2B5EF4-FFF2-40B4-BE49-F238E27FC236}">
                <a16:creationId xmlns:a16="http://schemas.microsoft.com/office/drawing/2014/main" id="{026D6AC7-1DC2-144E-941C-3956A7EF414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790904" y="631749"/>
            <a:ext cx="7182539" cy="236592"/>
          </a:xfrm>
        </p:spPr>
        <p:txBody>
          <a:bodyPr lIns="144000"/>
          <a:lstStyle>
            <a:lvl1pPr>
              <a:defRPr sz="1463"/>
            </a:lvl1pPr>
          </a:lstStyle>
          <a:p>
            <a:r>
              <a:rPr lang="it-IT" dirty="0"/>
              <a:t>Sottotitolo</a:t>
            </a:r>
          </a:p>
        </p:txBody>
      </p:sp>
    </p:spTree>
    <p:extLst>
      <p:ext uri="{BB962C8B-B14F-4D97-AF65-F5344CB8AC3E}">
        <p14:creationId xmlns:p14="http://schemas.microsoft.com/office/powerpoint/2010/main" val="208030418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clusione">
    <p:bg>
      <p:bgPr>
        <a:gradFill>
          <a:gsLst>
            <a:gs pos="94000">
              <a:srgbClr val="64B666"/>
            </a:gs>
            <a:gs pos="89000">
              <a:srgbClr val="55A873"/>
            </a:gs>
            <a:gs pos="63000">
              <a:srgbClr val="247B9C"/>
            </a:gs>
            <a:gs pos="100000">
              <a:srgbClr val="86D549"/>
            </a:gs>
            <a:gs pos="34000">
              <a:srgbClr val="005ABB"/>
            </a:gs>
          </a:gsLst>
          <a:lin ang="180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7811479-F3AA-BD47-AB29-6FD5445C4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it-IT"/>
              <a:t>Titolo della presentazione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4137A9C-20FD-A34F-91CF-9513695CE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8B9CDC-873A-7C4E-BF44-0A357E0F2D7C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825D5F7-309C-C644-B7FB-86D712E2554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93477" y="1276351"/>
            <a:ext cx="9519047" cy="49434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pic>
        <p:nvPicPr>
          <p:cNvPr id="12" name="Elemento grafico 11">
            <a:extLst>
              <a:ext uri="{FF2B5EF4-FFF2-40B4-BE49-F238E27FC236}">
                <a16:creationId xmlns:a16="http://schemas.microsoft.com/office/drawing/2014/main" id="{951B9706-4762-DE4E-8AA9-07EAB10967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3477" y="207005"/>
            <a:ext cx="1317223" cy="651710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85C8B377-B49D-B84F-8B98-D49C28CE2B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226" r="8954"/>
          <a:stretch/>
        </p:blipFill>
        <p:spPr>
          <a:xfrm>
            <a:off x="8973396" y="173991"/>
            <a:ext cx="932604" cy="945250"/>
          </a:xfrm>
          <a:prstGeom prst="rect">
            <a:avLst/>
          </a:prstGeom>
        </p:spPr>
      </p:pic>
      <p:cxnSp>
        <p:nvCxnSpPr>
          <p:cNvPr id="16" name="Connettore 1 15">
            <a:extLst>
              <a:ext uri="{FF2B5EF4-FFF2-40B4-BE49-F238E27FC236}">
                <a16:creationId xmlns:a16="http://schemas.microsoft.com/office/drawing/2014/main" id="{DFA5B2AC-8D62-A248-AF4F-307B3F04E626}"/>
              </a:ext>
            </a:extLst>
          </p:cNvPr>
          <p:cNvCxnSpPr>
            <a:cxnSpLocks/>
          </p:cNvCxnSpPr>
          <p:nvPr userDrawn="1"/>
        </p:nvCxnSpPr>
        <p:spPr>
          <a:xfrm>
            <a:off x="1734575" y="551345"/>
            <a:ext cx="0" cy="307370"/>
          </a:xfrm>
          <a:prstGeom prst="line">
            <a:avLst/>
          </a:prstGeom>
          <a:ln w="508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1" name="Titolo 3">
            <a:extLst>
              <a:ext uri="{FF2B5EF4-FFF2-40B4-BE49-F238E27FC236}">
                <a16:creationId xmlns:a16="http://schemas.microsoft.com/office/drawing/2014/main" id="{AE0E3810-BE6A-574D-A676-260F435480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0904" y="473609"/>
            <a:ext cx="7182539" cy="490538"/>
          </a:xfrm>
        </p:spPr>
        <p:txBody>
          <a:bodyPr lIns="144000" anchor="b">
            <a:noAutofit/>
          </a:bodyPr>
          <a:lstStyle>
            <a:lvl1pPr>
              <a:defRPr u="sng">
                <a:solidFill>
                  <a:schemeClr val="tx1"/>
                </a:solidFill>
              </a:defRPr>
            </a:lvl1pPr>
          </a:lstStyle>
          <a:p>
            <a:r>
              <a:rPr lang="it-IT" dirty="0"/>
              <a:t>Titolo e contenuto</a:t>
            </a:r>
          </a:p>
        </p:txBody>
      </p:sp>
    </p:spTree>
    <p:extLst>
      <p:ext uri="{BB962C8B-B14F-4D97-AF65-F5344CB8AC3E}">
        <p14:creationId xmlns:p14="http://schemas.microsoft.com/office/powerpoint/2010/main" val="32656373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clusione [Sottotitolo]">
    <p:bg>
      <p:bgPr>
        <a:gradFill flip="none" rotWithShape="1">
          <a:gsLst>
            <a:gs pos="94000">
              <a:srgbClr val="64B666"/>
            </a:gs>
            <a:gs pos="89000">
              <a:srgbClr val="55A873"/>
            </a:gs>
            <a:gs pos="63000">
              <a:srgbClr val="247B9C"/>
            </a:gs>
            <a:gs pos="34000">
              <a:srgbClr val="005ABB"/>
            </a:gs>
            <a:gs pos="100000">
              <a:srgbClr val="86D549"/>
            </a:gs>
          </a:gsLst>
          <a:lin ang="18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7811479-F3AA-BD47-AB29-6FD5445C4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it-IT"/>
              <a:t>Titolo della presentazione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4137A9C-20FD-A34F-91CF-9513695CE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8B9CDC-873A-7C4E-BF44-0A357E0F2D7C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825D5F7-309C-C644-B7FB-86D712E2554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93477" y="1276351"/>
            <a:ext cx="9519047" cy="49434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pic>
        <p:nvPicPr>
          <p:cNvPr id="12" name="Elemento grafico 11">
            <a:extLst>
              <a:ext uri="{FF2B5EF4-FFF2-40B4-BE49-F238E27FC236}">
                <a16:creationId xmlns:a16="http://schemas.microsoft.com/office/drawing/2014/main" id="{951B9706-4762-DE4E-8AA9-07EAB10967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3477" y="207005"/>
            <a:ext cx="1317223" cy="651710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85C8B377-B49D-B84F-8B98-D49C28CE2B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226" r="8954"/>
          <a:stretch/>
        </p:blipFill>
        <p:spPr>
          <a:xfrm>
            <a:off x="8973396" y="173991"/>
            <a:ext cx="932604" cy="945250"/>
          </a:xfrm>
          <a:prstGeom prst="rect">
            <a:avLst/>
          </a:prstGeom>
        </p:spPr>
      </p:pic>
      <p:cxnSp>
        <p:nvCxnSpPr>
          <p:cNvPr id="9" name="Connettore 1 8">
            <a:extLst>
              <a:ext uri="{FF2B5EF4-FFF2-40B4-BE49-F238E27FC236}">
                <a16:creationId xmlns:a16="http://schemas.microsoft.com/office/drawing/2014/main" id="{33C34B56-4F0D-254A-95DF-9EAAC72F0EA8}"/>
              </a:ext>
            </a:extLst>
          </p:cNvPr>
          <p:cNvCxnSpPr>
            <a:cxnSpLocks/>
          </p:cNvCxnSpPr>
          <p:nvPr userDrawn="1"/>
        </p:nvCxnSpPr>
        <p:spPr>
          <a:xfrm>
            <a:off x="1734575" y="207005"/>
            <a:ext cx="0" cy="651710"/>
          </a:xfrm>
          <a:prstGeom prst="line">
            <a:avLst/>
          </a:prstGeom>
          <a:ln w="508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Titolo 3">
            <a:extLst>
              <a:ext uri="{FF2B5EF4-FFF2-40B4-BE49-F238E27FC236}">
                <a16:creationId xmlns:a16="http://schemas.microsoft.com/office/drawing/2014/main" id="{4E6FBFF9-C2E0-1949-BDB8-450B3A3D8B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0904" y="164288"/>
            <a:ext cx="7182539" cy="490538"/>
          </a:xfrm>
        </p:spPr>
        <p:txBody>
          <a:bodyPr lIns="144000" anchor="b">
            <a:noAutofit/>
          </a:bodyPr>
          <a:lstStyle>
            <a:lvl1pPr>
              <a:defRPr u="sng">
                <a:solidFill>
                  <a:schemeClr val="tx1"/>
                </a:solidFill>
              </a:defRPr>
            </a:lvl1pPr>
          </a:lstStyle>
          <a:p>
            <a:r>
              <a:rPr lang="it-IT" dirty="0"/>
              <a:t>Titolo e contenuto</a:t>
            </a:r>
          </a:p>
        </p:txBody>
      </p:sp>
      <p:sp>
        <p:nvSpPr>
          <p:cNvPr id="11" name="Segnaposto testo 15">
            <a:extLst>
              <a:ext uri="{FF2B5EF4-FFF2-40B4-BE49-F238E27FC236}">
                <a16:creationId xmlns:a16="http://schemas.microsoft.com/office/drawing/2014/main" id="{E0893BFC-02F4-E842-8E08-B13384FD125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90904" y="631749"/>
            <a:ext cx="7182539" cy="236592"/>
          </a:xfrm>
        </p:spPr>
        <p:txBody>
          <a:bodyPr lIns="144000"/>
          <a:lstStyle>
            <a:lvl1pPr>
              <a:defRPr sz="1463">
                <a:solidFill>
                  <a:schemeClr val="tx1"/>
                </a:solidFill>
              </a:defRPr>
            </a:lvl1pPr>
          </a:lstStyle>
          <a:p>
            <a:r>
              <a:rPr lang="it-IT" dirty="0"/>
              <a:t>Sottotitolo</a:t>
            </a:r>
          </a:p>
        </p:txBody>
      </p:sp>
    </p:spTree>
    <p:extLst>
      <p:ext uri="{BB962C8B-B14F-4D97-AF65-F5344CB8AC3E}">
        <p14:creationId xmlns:p14="http://schemas.microsoft.com/office/powerpoint/2010/main" val="14717235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base sfondo scuro">
    <p:bg>
      <p:bgPr>
        <a:gradFill>
          <a:gsLst>
            <a:gs pos="94000">
              <a:srgbClr val="64B666"/>
            </a:gs>
            <a:gs pos="89000">
              <a:srgbClr val="55A873"/>
            </a:gs>
            <a:gs pos="63000">
              <a:srgbClr val="247B9C"/>
            </a:gs>
            <a:gs pos="34000">
              <a:srgbClr val="005ABB"/>
            </a:gs>
            <a:gs pos="100000">
              <a:srgbClr val="86D549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7811479-F3AA-BD47-AB29-6FD5445C4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it-IT"/>
              <a:t>Titolo della presentazione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4137A9C-20FD-A34F-91CF-9513695CE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A8B9CDC-873A-7C4E-BF44-0A357E0F2D7C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F825D5F7-309C-C644-B7FB-86D712E2554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93477" y="1276351"/>
            <a:ext cx="9519047" cy="494347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pic>
        <p:nvPicPr>
          <p:cNvPr id="10" name="Elemento grafico 9">
            <a:extLst>
              <a:ext uri="{FF2B5EF4-FFF2-40B4-BE49-F238E27FC236}">
                <a16:creationId xmlns:a16="http://schemas.microsoft.com/office/drawing/2014/main" id="{7BD9F115-F585-0244-BD32-0364C8FCA8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3477" y="207005"/>
            <a:ext cx="1317223" cy="651710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8A52C5E2-7C88-CB4B-A13A-16E8AF698E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226" r="8954"/>
          <a:stretch/>
        </p:blipFill>
        <p:spPr>
          <a:xfrm>
            <a:off x="8973396" y="173991"/>
            <a:ext cx="932604" cy="945250"/>
          </a:xfrm>
          <a:prstGeom prst="rect">
            <a:avLst/>
          </a:prstGeom>
        </p:spPr>
      </p:pic>
      <p:cxnSp>
        <p:nvCxnSpPr>
          <p:cNvPr id="14" name="Connettore 1 13">
            <a:extLst>
              <a:ext uri="{FF2B5EF4-FFF2-40B4-BE49-F238E27FC236}">
                <a16:creationId xmlns:a16="http://schemas.microsoft.com/office/drawing/2014/main" id="{23B38261-976A-6149-9812-0EC9A4B006C3}"/>
              </a:ext>
            </a:extLst>
          </p:cNvPr>
          <p:cNvCxnSpPr>
            <a:cxnSpLocks/>
          </p:cNvCxnSpPr>
          <p:nvPr userDrawn="1"/>
        </p:nvCxnSpPr>
        <p:spPr>
          <a:xfrm>
            <a:off x="1734575" y="551345"/>
            <a:ext cx="0" cy="307370"/>
          </a:xfrm>
          <a:prstGeom prst="line">
            <a:avLst/>
          </a:prstGeom>
          <a:ln w="508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9" name="Titolo 3">
            <a:extLst>
              <a:ext uri="{FF2B5EF4-FFF2-40B4-BE49-F238E27FC236}">
                <a16:creationId xmlns:a16="http://schemas.microsoft.com/office/drawing/2014/main" id="{BDC8D2CF-B674-6A4F-94EC-D75261958EC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0904" y="473609"/>
            <a:ext cx="7182539" cy="490538"/>
          </a:xfrm>
        </p:spPr>
        <p:txBody>
          <a:bodyPr lIns="144000" anchor="b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it-IT" dirty="0"/>
              <a:t>Titolo e contenuto</a:t>
            </a:r>
          </a:p>
        </p:txBody>
      </p:sp>
    </p:spTree>
    <p:extLst>
      <p:ext uri="{BB962C8B-B14F-4D97-AF65-F5344CB8AC3E}">
        <p14:creationId xmlns:p14="http://schemas.microsoft.com/office/powerpoint/2010/main" val="7002608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base con nota [Sottotitolo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7811479-F3AA-BD47-AB29-6FD5445C4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Titolo della presentazione</a:t>
            </a:r>
            <a:endParaRPr lang="it-IT" dirty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4137A9C-20FD-A34F-91CF-9513695CE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9CDC-873A-7C4E-BF44-0A357E0F2D7C}" type="slidenum">
              <a:rPr lang="it-IT" smtClean="0"/>
              <a:t>‹N›</a:t>
            </a:fld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3C0CA5AA-05B9-8A42-B316-E1AFCCA82C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3477" y="5624514"/>
            <a:ext cx="9519047" cy="568325"/>
          </a:xfrm>
        </p:spPr>
        <p:txBody>
          <a:bodyPr anchor="b">
            <a:normAutofit/>
          </a:bodyPr>
          <a:lstStyle>
            <a:lvl1pPr>
              <a:defRPr sz="73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pic>
        <p:nvPicPr>
          <p:cNvPr id="12" name="Elemento grafico 11">
            <a:extLst>
              <a:ext uri="{FF2B5EF4-FFF2-40B4-BE49-F238E27FC236}">
                <a16:creationId xmlns:a16="http://schemas.microsoft.com/office/drawing/2014/main" id="{30F9D288-4538-5549-8C3C-E85B7E434E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3477" y="207005"/>
            <a:ext cx="1317223" cy="651710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49DDBA19-6376-BF4B-BFEA-9787BE18B3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226" r="8954"/>
          <a:stretch/>
        </p:blipFill>
        <p:spPr>
          <a:xfrm>
            <a:off x="8973396" y="173991"/>
            <a:ext cx="932604" cy="945250"/>
          </a:xfrm>
          <a:prstGeom prst="rect">
            <a:avLst/>
          </a:prstGeom>
        </p:spPr>
      </p:pic>
      <p:sp>
        <p:nvSpPr>
          <p:cNvPr id="24" name="Segnaposto contenuto 3">
            <a:extLst>
              <a:ext uri="{FF2B5EF4-FFF2-40B4-BE49-F238E27FC236}">
                <a16:creationId xmlns:a16="http://schemas.microsoft.com/office/drawing/2014/main" id="{44C6CEE1-8B66-B44F-B7D7-45C84ED2EC1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93477" y="1276351"/>
            <a:ext cx="9519047" cy="494347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cxnSp>
        <p:nvCxnSpPr>
          <p:cNvPr id="10" name="Connettore 1 9">
            <a:extLst>
              <a:ext uri="{FF2B5EF4-FFF2-40B4-BE49-F238E27FC236}">
                <a16:creationId xmlns:a16="http://schemas.microsoft.com/office/drawing/2014/main" id="{D335D4B3-10C1-AF48-B9CA-0E96F5C45BDA}"/>
              </a:ext>
            </a:extLst>
          </p:cNvPr>
          <p:cNvCxnSpPr>
            <a:cxnSpLocks/>
          </p:cNvCxnSpPr>
          <p:nvPr userDrawn="1"/>
        </p:nvCxnSpPr>
        <p:spPr>
          <a:xfrm>
            <a:off x="1734575" y="207005"/>
            <a:ext cx="0" cy="651710"/>
          </a:xfrm>
          <a:prstGeom prst="line">
            <a:avLst/>
          </a:prstGeom>
          <a:ln w="508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" name="Titolo 3">
            <a:extLst>
              <a:ext uri="{FF2B5EF4-FFF2-40B4-BE49-F238E27FC236}">
                <a16:creationId xmlns:a16="http://schemas.microsoft.com/office/drawing/2014/main" id="{9927F1E8-991A-2A4C-A1E7-FEC0B926F0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0904" y="164288"/>
            <a:ext cx="7182539" cy="490538"/>
          </a:xfrm>
        </p:spPr>
        <p:txBody>
          <a:bodyPr lIns="144000" anchor="b">
            <a:noAutofit/>
          </a:bodyPr>
          <a:lstStyle/>
          <a:p>
            <a:r>
              <a:rPr lang="it-IT" dirty="0"/>
              <a:t>Titolo e contenuto</a:t>
            </a:r>
          </a:p>
        </p:txBody>
      </p:sp>
      <p:sp>
        <p:nvSpPr>
          <p:cNvPr id="14" name="Segnaposto testo 15">
            <a:extLst>
              <a:ext uri="{FF2B5EF4-FFF2-40B4-BE49-F238E27FC236}">
                <a16:creationId xmlns:a16="http://schemas.microsoft.com/office/drawing/2014/main" id="{8D882701-01B3-9A48-9F51-8272534C077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90904" y="631749"/>
            <a:ext cx="7182539" cy="236592"/>
          </a:xfrm>
        </p:spPr>
        <p:txBody>
          <a:bodyPr lIns="144000"/>
          <a:lstStyle>
            <a:lvl1pPr>
              <a:defRPr sz="1463"/>
            </a:lvl1pPr>
          </a:lstStyle>
          <a:p>
            <a:r>
              <a:rPr lang="it-IT" dirty="0"/>
              <a:t>Sottotitolo</a:t>
            </a:r>
          </a:p>
        </p:txBody>
      </p:sp>
    </p:spTree>
    <p:extLst>
      <p:ext uri="{BB962C8B-B14F-4D97-AF65-F5344CB8AC3E}">
        <p14:creationId xmlns:p14="http://schemas.microsoft.com/office/powerpoint/2010/main" val="39571496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base doppia colon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F89D59E-9FCD-B345-BF4D-E0CF00807B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3993" y="1263766"/>
            <a:ext cx="4621424" cy="3978054"/>
          </a:xfrm>
          <a:ln>
            <a:noFill/>
          </a:ln>
        </p:spPr>
        <p:txBody>
          <a:bodyPr lIns="0" tIns="0" rIns="0" bIns="0"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49631AC-1228-FD45-8DDC-8880CF501A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89190" y="1276351"/>
            <a:ext cx="4621424" cy="3965469"/>
          </a:xfrm>
          <a:ln>
            <a:noFill/>
          </a:ln>
        </p:spPr>
        <p:txBody>
          <a:bodyPr lIns="0" tIns="0" rIns="0" bIns="0"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6BEA8BC-42BF-6047-8A2D-EC06C3483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Titolo della presentazione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C318BDB-C1CB-574D-8B30-C1AF856D7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9CDC-873A-7C4E-BF44-0A357E0F2D7C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Segnaposto testo 3">
            <a:extLst>
              <a:ext uri="{FF2B5EF4-FFF2-40B4-BE49-F238E27FC236}">
                <a16:creationId xmlns:a16="http://schemas.microsoft.com/office/drawing/2014/main" id="{F2DF1566-E32E-BC4D-AFFD-1004CCD49C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3477" y="5354355"/>
            <a:ext cx="9519047" cy="167958"/>
          </a:xfrm>
        </p:spPr>
        <p:txBody>
          <a:bodyPr anchor="b">
            <a:normAutofit/>
          </a:bodyPr>
          <a:lstStyle>
            <a:lvl1pPr>
              <a:defRPr sz="73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14" name="Segnaposto testo 3">
            <a:extLst>
              <a:ext uri="{FF2B5EF4-FFF2-40B4-BE49-F238E27FC236}">
                <a16:creationId xmlns:a16="http://schemas.microsoft.com/office/drawing/2014/main" id="{0294F335-802A-4F4D-8C6D-7794841714D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477" y="5634850"/>
            <a:ext cx="9517137" cy="568325"/>
          </a:xfrm>
          <a:gradFill>
            <a:gsLst>
              <a:gs pos="94000">
                <a:srgbClr val="64B666"/>
              </a:gs>
              <a:gs pos="89000">
                <a:srgbClr val="55A873"/>
              </a:gs>
              <a:gs pos="63000">
                <a:srgbClr val="247B9C"/>
              </a:gs>
              <a:gs pos="34000">
                <a:srgbClr val="005ABB"/>
              </a:gs>
              <a:gs pos="100000">
                <a:srgbClr val="86D549"/>
              </a:gs>
            </a:gsLst>
            <a:lin ang="18600000" scaled="0"/>
          </a:gradFill>
        </p:spPr>
        <p:txBody>
          <a:bodyPr lIns="251999" tIns="251999" rIns="251999" bIns="251999" anchor="ctr">
            <a:noAutofit/>
          </a:bodyPr>
          <a:lstStyle>
            <a:lvl1pPr algn="ctr">
              <a:defRPr sz="1463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pic>
        <p:nvPicPr>
          <p:cNvPr id="16" name="Elemento grafico 15">
            <a:extLst>
              <a:ext uri="{FF2B5EF4-FFF2-40B4-BE49-F238E27FC236}">
                <a16:creationId xmlns:a16="http://schemas.microsoft.com/office/drawing/2014/main" id="{0B2571F9-70AF-0946-B689-BD657C55F3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3477" y="207005"/>
            <a:ext cx="1317223" cy="651710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85C49150-C52F-9943-A4F7-8E8D877388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226" r="8954"/>
          <a:stretch/>
        </p:blipFill>
        <p:spPr>
          <a:xfrm>
            <a:off x="8973396" y="173991"/>
            <a:ext cx="932604" cy="945250"/>
          </a:xfrm>
          <a:prstGeom prst="rect">
            <a:avLst/>
          </a:prstGeom>
        </p:spPr>
      </p:pic>
      <p:cxnSp>
        <p:nvCxnSpPr>
          <p:cNvPr id="18" name="Connettore 1 17">
            <a:extLst>
              <a:ext uri="{FF2B5EF4-FFF2-40B4-BE49-F238E27FC236}">
                <a16:creationId xmlns:a16="http://schemas.microsoft.com/office/drawing/2014/main" id="{894F7B04-3B72-714C-B2A9-015466EF62A0}"/>
              </a:ext>
            </a:extLst>
          </p:cNvPr>
          <p:cNvCxnSpPr>
            <a:cxnSpLocks/>
          </p:cNvCxnSpPr>
          <p:nvPr userDrawn="1"/>
        </p:nvCxnSpPr>
        <p:spPr>
          <a:xfrm>
            <a:off x="1734575" y="551345"/>
            <a:ext cx="0" cy="307370"/>
          </a:xfrm>
          <a:prstGeom prst="line">
            <a:avLst/>
          </a:prstGeom>
          <a:ln w="508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2" name="Titolo 3">
            <a:extLst>
              <a:ext uri="{FF2B5EF4-FFF2-40B4-BE49-F238E27FC236}">
                <a16:creationId xmlns:a16="http://schemas.microsoft.com/office/drawing/2014/main" id="{728CE25E-6890-0449-9652-C2E2869F99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0904" y="473609"/>
            <a:ext cx="7182539" cy="490538"/>
          </a:xfrm>
        </p:spPr>
        <p:txBody>
          <a:bodyPr lIns="144000" anchor="b">
            <a:noAutofit/>
          </a:bodyPr>
          <a:lstStyle/>
          <a:p>
            <a:r>
              <a:rPr lang="it-IT" dirty="0"/>
              <a:t>Titolo e contenuto</a:t>
            </a:r>
          </a:p>
        </p:txBody>
      </p:sp>
    </p:spTree>
    <p:extLst>
      <p:ext uri="{BB962C8B-B14F-4D97-AF65-F5344CB8AC3E}">
        <p14:creationId xmlns:p14="http://schemas.microsoft.com/office/powerpoint/2010/main" val="22026655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base doppia colonna [Sottotitolo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F89D59E-9FCD-B345-BF4D-E0CF00807B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93993" y="1263766"/>
            <a:ext cx="4621424" cy="3978054"/>
          </a:xfrm>
          <a:ln>
            <a:noFill/>
          </a:ln>
        </p:spPr>
        <p:txBody>
          <a:bodyPr lIns="0" tIns="0" rIns="0" bIns="0"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49631AC-1228-FD45-8DDC-8880CF501A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89190" y="1276351"/>
            <a:ext cx="4621424" cy="3965469"/>
          </a:xfrm>
          <a:ln>
            <a:noFill/>
          </a:ln>
        </p:spPr>
        <p:txBody>
          <a:bodyPr lIns="0" tIns="0" rIns="0" bIns="0"/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06BEA8BC-42BF-6047-8A2D-EC06C3483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Titolo della presentazione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EC318BDB-C1CB-574D-8B30-C1AF856D76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9CDC-873A-7C4E-BF44-0A357E0F2D7C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Segnaposto testo 3">
            <a:extLst>
              <a:ext uri="{FF2B5EF4-FFF2-40B4-BE49-F238E27FC236}">
                <a16:creationId xmlns:a16="http://schemas.microsoft.com/office/drawing/2014/main" id="{F2DF1566-E32E-BC4D-AFFD-1004CCD49C7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3477" y="5354355"/>
            <a:ext cx="9519047" cy="167958"/>
          </a:xfrm>
        </p:spPr>
        <p:txBody>
          <a:bodyPr anchor="b">
            <a:normAutofit/>
          </a:bodyPr>
          <a:lstStyle>
            <a:lvl1pPr>
              <a:defRPr sz="731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14" name="Segnaposto testo 3">
            <a:extLst>
              <a:ext uri="{FF2B5EF4-FFF2-40B4-BE49-F238E27FC236}">
                <a16:creationId xmlns:a16="http://schemas.microsoft.com/office/drawing/2014/main" id="{0294F335-802A-4F4D-8C6D-7794841714D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93477" y="5634850"/>
            <a:ext cx="9517137" cy="568325"/>
          </a:xfrm>
          <a:gradFill>
            <a:gsLst>
              <a:gs pos="94000">
                <a:srgbClr val="64B666"/>
              </a:gs>
              <a:gs pos="89000">
                <a:srgbClr val="55A873"/>
              </a:gs>
              <a:gs pos="63000">
                <a:srgbClr val="247B9C"/>
              </a:gs>
              <a:gs pos="34000">
                <a:srgbClr val="005ABB"/>
              </a:gs>
              <a:gs pos="100000">
                <a:srgbClr val="86D549"/>
              </a:gs>
            </a:gsLst>
            <a:lin ang="18600000" scaled="0"/>
          </a:gradFill>
        </p:spPr>
        <p:txBody>
          <a:bodyPr lIns="251999" tIns="251999" rIns="251999" bIns="251999" anchor="ctr">
            <a:noAutofit/>
          </a:bodyPr>
          <a:lstStyle>
            <a:lvl1pPr algn="ctr">
              <a:defRPr sz="1463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pic>
        <p:nvPicPr>
          <p:cNvPr id="16" name="Elemento grafico 15">
            <a:extLst>
              <a:ext uri="{FF2B5EF4-FFF2-40B4-BE49-F238E27FC236}">
                <a16:creationId xmlns:a16="http://schemas.microsoft.com/office/drawing/2014/main" id="{0B2571F9-70AF-0946-B689-BD657C55F3D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3477" y="207005"/>
            <a:ext cx="1317223" cy="651710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85C49150-C52F-9943-A4F7-8E8D877388D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226" r="8954"/>
          <a:stretch/>
        </p:blipFill>
        <p:spPr>
          <a:xfrm>
            <a:off x="8973396" y="173991"/>
            <a:ext cx="932604" cy="945250"/>
          </a:xfrm>
          <a:prstGeom prst="rect">
            <a:avLst/>
          </a:prstGeom>
        </p:spPr>
      </p:pic>
      <p:cxnSp>
        <p:nvCxnSpPr>
          <p:cNvPr id="12" name="Connettore 1 11">
            <a:extLst>
              <a:ext uri="{FF2B5EF4-FFF2-40B4-BE49-F238E27FC236}">
                <a16:creationId xmlns:a16="http://schemas.microsoft.com/office/drawing/2014/main" id="{8F7B8993-1E14-3D4A-A897-5A16BC9CF6A8}"/>
              </a:ext>
            </a:extLst>
          </p:cNvPr>
          <p:cNvCxnSpPr>
            <a:cxnSpLocks/>
          </p:cNvCxnSpPr>
          <p:nvPr userDrawn="1"/>
        </p:nvCxnSpPr>
        <p:spPr>
          <a:xfrm>
            <a:off x="1734575" y="207005"/>
            <a:ext cx="0" cy="651710"/>
          </a:xfrm>
          <a:prstGeom prst="line">
            <a:avLst/>
          </a:prstGeom>
          <a:ln w="508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Titolo 3">
            <a:extLst>
              <a:ext uri="{FF2B5EF4-FFF2-40B4-BE49-F238E27FC236}">
                <a16:creationId xmlns:a16="http://schemas.microsoft.com/office/drawing/2014/main" id="{BF581647-707D-404B-AA2D-05975BBFCF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0904" y="164288"/>
            <a:ext cx="7182539" cy="490538"/>
          </a:xfrm>
        </p:spPr>
        <p:txBody>
          <a:bodyPr lIns="144000" anchor="b">
            <a:noAutofit/>
          </a:bodyPr>
          <a:lstStyle/>
          <a:p>
            <a:r>
              <a:rPr lang="it-IT" dirty="0"/>
              <a:t>Titolo e contenuto</a:t>
            </a:r>
          </a:p>
        </p:txBody>
      </p:sp>
      <p:sp>
        <p:nvSpPr>
          <p:cNvPr id="15" name="Segnaposto testo 15">
            <a:extLst>
              <a:ext uri="{FF2B5EF4-FFF2-40B4-BE49-F238E27FC236}">
                <a16:creationId xmlns:a16="http://schemas.microsoft.com/office/drawing/2014/main" id="{342A8388-90B4-864F-9669-436C93F7301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790904" y="631749"/>
            <a:ext cx="7182539" cy="236592"/>
          </a:xfrm>
        </p:spPr>
        <p:txBody>
          <a:bodyPr lIns="144000"/>
          <a:lstStyle>
            <a:lvl1pPr>
              <a:defRPr sz="1463"/>
            </a:lvl1pPr>
          </a:lstStyle>
          <a:p>
            <a:r>
              <a:rPr lang="it-IT" dirty="0"/>
              <a:t>Sottotitolo</a:t>
            </a:r>
          </a:p>
        </p:txBody>
      </p:sp>
    </p:spTree>
    <p:extLst>
      <p:ext uri="{BB962C8B-B14F-4D97-AF65-F5344CB8AC3E}">
        <p14:creationId xmlns:p14="http://schemas.microsoft.com/office/powerpoint/2010/main" val="57803416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3F172F5F-2E25-2D4F-AFFC-566C5A9423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/>
              <a:t>Titolo della presentazione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9EDE0D3D-B2DD-824F-B1C9-82E60649F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8B9CDC-873A-7C4E-BF44-0A357E0F2D7C}" type="slidenum">
              <a:rPr lang="it-IT" smtClean="0"/>
              <a:t>‹N›</a:t>
            </a:fld>
            <a:endParaRPr lang="it-IT"/>
          </a:p>
        </p:txBody>
      </p:sp>
      <p:pic>
        <p:nvPicPr>
          <p:cNvPr id="11" name="Elemento grafico 10">
            <a:extLst>
              <a:ext uri="{FF2B5EF4-FFF2-40B4-BE49-F238E27FC236}">
                <a16:creationId xmlns:a16="http://schemas.microsoft.com/office/drawing/2014/main" id="{C811928C-3BC0-D448-9540-CDA2356B79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3477" y="207005"/>
            <a:ext cx="1317223" cy="651710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8778C845-E6AA-7D4E-B495-B9F191FDFEC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-226" r="8954"/>
          <a:stretch/>
        </p:blipFill>
        <p:spPr>
          <a:xfrm>
            <a:off x="8973396" y="173991"/>
            <a:ext cx="932604" cy="945250"/>
          </a:xfrm>
          <a:prstGeom prst="rect">
            <a:avLst/>
          </a:prstGeom>
        </p:spPr>
      </p:pic>
      <p:cxnSp>
        <p:nvCxnSpPr>
          <p:cNvPr id="13" name="Connettore 1 12">
            <a:extLst>
              <a:ext uri="{FF2B5EF4-FFF2-40B4-BE49-F238E27FC236}">
                <a16:creationId xmlns:a16="http://schemas.microsoft.com/office/drawing/2014/main" id="{8648FD97-59C4-414F-B187-4B3D13E59C83}"/>
              </a:ext>
            </a:extLst>
          </p:cNvPr>
          <p:cNvCxnSpPr>
            <a:cxnSpLocks/>
          </p:cNvCxnSpPr>
          <p:nvPr userDrawn="1"/>
        </p:nvCxnSpPr>
        <p:spPr>
          <a:xfrm>
            <a:off x="1734575" y="551345"/>
            <a:ext cx="0" cy="307370"/>
          </a:xfrm>
          <a:prstGeom prst="line">
            <a:avLst/>
          </a:prstGeom>
          <a:ln w="508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7" name="Titolo 3">
            <a:extLst>
              <a:ext uri="{FF2B5EF4-FFF2-40B4-BE49-F238E27FC236}">
                <a16:creationId xmlns:a16="http://schemas.microsoft.com/office/drawing/2014/main" id="{B92DC79F-FDA6-594F-B8BC-C35EEF93A0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0904" y="473609"/>
            <a:ext cx="7182539" cy="490538"/>
          </a:xfrm>
        </p:spPr>
        <p:txBody>
          <a:bodyPr lIns="144000" anchor="b">
            <a:noAutofit/>
          </a:bodyPr>
          <a:lstStyle/>
          <a:p>
            <a:r>
              <a:rPr lang="it-IT" dirty="0"/>
              <a:t>Titolo e contenuto</a:t>
            </a:r>
          </a:p>
        </p:txBody>
      </p:sp>
    </p:spTree>
    <p:extLst>
      <p:ext uri="{BB962C8B-B14F-4D97-AF65-F5344CB8AC3E}">
        <p14:creationId xmlns:p14="http://schemas.microsoft.com/office/powerpoint/2010/main" val="2934330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23.xml"/><Relationship Id="rId26" Type="http://schemas.openxmlformats.org/officeDocument/2006/relationships/slideLayout" Target="../slideLayouts/slideLayout31.xml"/><Relationship Id="rId3" Type="http://schemas.openxmlformats.org/officeDocument/2006/relationships/slideLayout" Target="../slideLayouts/slideLayout8.xml"/><Relationship Id="rId21" Type="http://schemas.openxmlformats.org/officeDocument/2006/relationships/slideLayout" Target="../slideLayouts/slideLayout26.xml"/><Relationship Id="rId34" Type="http://schemas.openxmlformats.org/officeDocument/2006/relationships/slideLayout" Target="../slideLayouts/slideLayout39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17" Type="http://schemas.openxmlformats.org/officeDocument/2006/relationships/slideLayout" Target="../slideLayouts/slideLayout22.xml"/><Relationship Id="rId25" Type="http://schemas.openxmlformats.org/officeDocument/2006/relationships/slideLayout" Target="../slideLayouts/slideLayout30.xml"/><Relationship Id="rId33" Type="http://schemas.openxmlformats.org/officeDocument/2006/relationships/slideLayout" Target="../slideLayouts/slideLayout38.xml"/><Relationship Id="rId2" Type="http://schemas.openxmlformats.org/officeDocument/2006/relationships/slideLayout" Target="../slideLayouts/slideLayout7.xml"/><Relationship Id="rId16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5.xml"/><Relationship Id="rId29" Type="http://schemas.openxmlformats.org/officeDocument/2006/relationships/slideLayout" Target="../slideLayouts/slideLayout34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24" Type="http://schemas.openxmlformats.org/officeDocument/2006/relationships/slideLayout" Target="../slideLayouts/slideLayout29.xml"/><Relationship Id="rId32" Type="http://schemas.openxmlformats.org/officeDocument/2006/relationships/slideLayout" Target="../slideLayouts/slideLayout37.xml"/><Relationship Id="rId5" Type="http://schemas.openxmlformats.org/officeDocument/2006/relationships/slideLayout" Target="../slideLayouts/slideLayout10.xml"/><Relationship Id="rId15" Type="http://schemas.openxmlformats.org/officeDocument/2006/relationships/slideLayout" Target="../slideLayouts/slideLayout20.xml"/><Relationship Id="rId23" Type="http://schemas.openxmlformats.org/officeDocument/2006/relationships/slideLayout" Target="../slideLayouts/slideLayout28.xml"/><Relationship Id="rId28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24.xml"/><Relationship Id="rId31" Type="http://schemas.openxmlformats.org/officeDocument/2006/relationships/slideLayout" Target="../slideLayouts/slideLayout36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7.xml"/><Relationship Id="rId27" Type="http://schemas.openxmlformats.org/officeDocument/2006/relationships/slideLayout" Target="../slideLayouts/slideLayout32.xml"/><Relationship Id="rId30" Type="http://schemas.openxmlformats.org/officeDocument/2006/relationships/slideLayout" Target="../slideLayouts/slideLayout35.xml"/><Relationship Id="rId35" Type="http://schemas.openxmlformats.org/officeDocument/2006/relationships/theme" Target="../theme/theme2.xml"/><Relationship Id="rId8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4002" y="375288"/>
            <a:ext cx="9387841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it-IT" dirty="0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4002" y="1835790"/>
            <a:ext cx="9387841" cy="451421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4000" y="6482713"/>
            <a:ext cx="6390642" cy="2387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Titolo presentazione</a:t>
            </a:r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2991" y="6482713"/>
            <a:ext cx="2228850" cy="23876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C51C79-2989-E54B-877D-6090B93B0878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15133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5" r:id="rId3"/>
    <p:sldLayoutId id="2147483664" r:id="rId4"/>
    <p:sldLayoutId id="2147483666" r:id="rId5"/>
  </p:sldLayoutIdLst>
  <p:hf hdr="0" dt="0"/>
  <p:txStyles>
    <p:titleStyle>
      <a:lvl1pPr algn="l" defTabSz="914423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3532" indent="-263532" algn="l" defTabSz="914423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tabLst/>
        <a:defRPr sz="1800" b="1" kern="1200">
          <a:solidFill>
            <a:schemeClr val="accent1"/>
          </a:solidFill>
          <a:latin typeface="+mn-lt"/>
          <a:ea typeface="+mn-ea"/>
          <a:cs typeface="+mn-cs"/>
        </a:defRPr>
      </a:lvl1pPr>
      <a:lvl2pPr marL="263532" indent="-263532" algn="l" defTabSz="914423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28665" indent="-254006" algn="l" defTabSz="914423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2"/>
        </a:buClr>
        <a:buFont typeface="Wingdings" pitchFamily="2" charset="2"/>
        <a:buChar char="§"/>
        <a:tabLst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01708" indent="-254006" algn="l" defTabSz="914423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chemeClr val="accent2"/>
        </a:buClr>
        <a:buFont typeface="Font di sistema regolare"/>
        <a:buChar char="-"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23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Font typeface="Arial" panose="020B0604020202020204" pitchFamily="34" charset="0"/>
        <a:buNone/>
        <a:tabLst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63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74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86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97" indent="-228606" algn="l" defTabSz="91442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2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3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34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46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57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69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80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91" algn="l" defTabSz="9144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12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2/13/2025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/>
              <a:t>Titolo della presentazione</a:t>
            </a:r>
            <a:endParaRPr lang="it-IT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8B9CDC-873A-7C4E-BF44-0A357E0F2D7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775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  <p:sldLayoutId id="2147483679" r:id="rId12"/>
    <p:sldLayoutId id="2147483680" r:id="rId13"/>
    <p:sldLayoutId id="2147483681" r:id="rId14"/>
    <p:sldLayoutId id="2147483682" r:id="rId15"/>
    <p:sldLayoutId id="2147483683" r:id="rId16"/>
    <p:sldLayoutId id="2147483684" r:id="rId17"/>
    <p:sldLayoutId id="2147483685" r:id="rId18"/>
    <p:sldLayoutId id="2147483686" r:id="rId19"/>
    <p:sldLayoutId id="2147483687" r:id="rId20"/>
    <p:sldLayoutId id="2147483688" r:id="rId21"/>
    <p:sldLayoutId id="2147483689" r:id="rId22"/>
    <p:sldLayoutId id="2147483690" r:id="rId23"/>
    <p:sldLayoutId id="2147483691" r:id="rId24"/>
    <p:sldLayoutId id="2147483692" r:id="rId25"/>
    <p:sldLayoutId id="2147483693" r:id="rId26"/>
    <p:sldLayoutId id="2147483694" r:id="rId27"/>
    <p:sldLayoutId id="2147483695" r:id="rId28"/>
    <p:sldLayoutId id="2147483696" r:id="rId29"/>
    <p:sldLayoutId id="2147483697" r:id="rId30"/>
    <p:sldLayoutId id="2147483698" r:id="rId31"/>
    <p:sldLayoutId id="2147483699" r:id="rId32"/>
    <p:sldLayoutId id="2147483700" r:id="rId33"/>
    <p:sldLayoutId id="2147483701" r:id="rId3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8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>
            <a:extLst>
              <a:ext uri="{FF2B5EF4-FFF2-40B4-BE49-F238E27FC236}">
                <a16:creationId xmlns:a16="http://schemas.microsoft.com/office/drawing/2014/main" id="{BF88DD9E-7B76-F242-A666-AA3197489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TITOLO PRESENTAZIONE</a:t>
            </a:r>
            <a:endParaRPr lang="it-IT" b="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498B0931-4C9C-224A-9B9E-DD4D827B0A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144922" y="1247368"/>
            <a:ext cx="4389249" cy="4363277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ED11C259-DF53-584B-BDEE-989BAE12FB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3307" b="38676"/>
          <a:stretch/>
        </p:blipFill>
        <p:spPr>
          <a:xfrm>
            <a:off x="4730705" y="4526673"/>
            <a:ext cx="5175296" cy="2034465"/>
          </a:xfrm>
          <a:prstGeom prst="rect">
            <a:avLst/>
          </a:prstGeom>
        </p:spPr>
      </p:pic>
      <p:sp>
        <p:nvSpPr>
          <p:cNvPr id="8" name="Segnaposto testo 4">
            <a:extLst>
              <a:ext uri="{FF2B5EF4-FFF2-40B4-BE49-F238E27FC236}">
                <a16:creationId xmlns:a16="http://schemas.microsoft.com/office/drawing/2014/main" id="{70C583C0-FB55-44B5-84C2-405B8050AD79}"/>
              </a:ext>
            </a:extLst>
          </p:cNvPr>
          <p:cNvSpPr txBox="1">
            <a:spLocks/>
          </p:cNvSpPr>
          <p:nvPr/>
        </p:nvSpPr>
        <p:spPr>
          <a:xfrm>
            <a:off x="520705" y="3169713"/>
            <a:ext cx="5046663" cy="549275"/>
          </a:xfrm>
          <a:prstGeom prst="rect">
            <a:avLst/>
          </a:prstGeom>
        </p:spPr>
        <p:txBody>
          <a:bodyPr vert="horz" lIns="36000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it-IT" sz="1800" b="0" kern="1200" dirty="0">
                <a:solidFill>
                  <a:srgbClr val="86D54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buNone/>
            </a:pPr>
            <a:r>
              <a:rPr lang="it-IT" sz="2000" dirty="0"/>
              <a:t>Sottotitolo presentazione</a:t>
            </a:r>
          </a:p>
        </p:txBody>
      </p:sp>
    </p:spTree>
    <p:extLst>
      <p:ext uri="{BB962C8B-B14F-4D97-AF65-F5344CB8AC3E}">
        <p14:creationId xmlns:p14="http://schemas.microsoft.com/office/powerpoint/2010/main" val="1572332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ttangolo 21">
            <a:extLst>
              <a:ext uri="{FF2B5EF4-FFF2-40B4-BE49-F238E27FC236}">
                <a16:creationId xmlns:a16="http://schemas.microsoft.com/office/drawing/2014/main" id="{46CAC7F7-23A7-68C8-6DA5-5038D7F97056}"/>
              </a:ext>
            </a:extLst>
          </p:cNvPr>
          <p:cNvSpPr/>
          <p:nvPr/>
        </p:nvSpPr>
        <p:spPr>
          <a:xfrm>
            <a:off x="236538" y="1587500"/>
            <a:ext cx="1624565" cy="3935078"/>
          </a:xfrm>
          <a:prstGeom prst="rect">
            <a:avLst/>
          </a:prstGeom>
          <a:noFill/>
          <a:ln w="3175">
            <a:solidFill>
              <a:srgbClr val="005AB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12DF43BF-AA43-2C43-A0C2-0DDB27B6D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Indice</a:t>
            </a:r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5B12AEBB-FCDD-9543-BCFD-2B3081E8722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it-IT" dirty="0"/>
              <a:t>SINA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667763B-8117-564A-8022-EBEDFA43E7A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9C51C79-2989-E54B-877D-6090B93B0878}" type="slidenum">
              <a:rPr lang="it-IT" smtClean="0"/>
              <a:t>2</a:t>
            </a:fld>
            <a:endParaRPr lang="it-IT"/>
          </a:p>
        </p:txBody>
      </p:sp>
      <p:sp>
        <p:nvSpPr>
          <p:cNvPr id="7" name="Rectangle 33">
            <a:extLst>
              <a:ext uri="{FF2B5EF4-FFF2-40B4-BE49-F238E27FC236}">
                <a16:creationId xmlns:a16="http://schemas.microsoft.com/office/drawing/2014/main" id="{DD282E45-EE0D-9A4D-2CF0-F4712ECE228B}"/>
              </a:ext>
            </a:extLst>
          </p:cNvPr>
          <p:cNvSpPr/>
          <p:nvPr/>
        </p:nvSpPr>
        <p:spPr>
          <a:xfrm rot="16200000">
            <a:off x="2951844" y="4660378"/>
            <a:ext cx="104400" cy="1620000"/>
          </a:xfrm>
          <a:prstGeom prst="rect">
            <a:avLst/>
          </a:prstGeom>
          <a:gradFill>
            <a:gsLst>
              <a:gs pos="34000">
                <a:srgbClr val="005ABB"/>
              </a:gs>
              <a:gs pos="89000">
                <a:srgbClr val="55A873"/>
              </a:gs>
              <a:gs pos="63000">
                <a:srgbClr val="247B9C"/>
              </a:gs>
              <a:gs pos="94500">
                <a:srgbClr val="64B666"/>
              </a:gs>
              <a:gs pos="100000">
                <a:srgbClr val="86D549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63" dirty="0"/>
          </a:p>
        </p:txBody>
      </p:sp>
      <p:sp>
        <p:nvSpPr>
          <p:cNvPr id="8" name="Rectangle 33">
            <a:extLst>
              <a:ext uri="{FF2B5EF4-FFF2-40B4-BE49-F238E27FC236}">
                <a16:creationId xmlns:a16="http://schemas.microsoft.com/office/drawing/2014/main" id="{AD1AEAC0-31A6-2095-B617-8CCAD4F009DA}"/>
              </a:ext>
            </a:extLst>
          </p:cNvPr>
          <p:cNvSpPr/>
          <p:nvPr/>
        </p:nvSpPr>
        <p:spPr>
          <a:xfrm rot="16200000">
            <a:off x="4911916" y="4658578"/>
            <a:ext cx="108000" cy="1620000"/>
          </a:xfrm>
          <a:prstGeom prst="rect">
            <a:avLst/>
          </a:prstGeom>
          <a:gradFill>
            <a:gsLst>
              <a:gs pos="34000">
                <a:srgbClr val="005ABB"/>
              </a:gs>
              <a:gs pos="89000">
                <a:srgbClr val="55A873"/>
              </a:gs>
              <a:gs pos="63000">
                <a:srgbClr val="247B9C"/>
              </a:gs>
              <a:gs pos="94500">
                <a:srgbClr val="64B666"/>
              </a:gs>
              <a:gs pos="100000">
                <a:srgbClr val="86D549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63" dirty="0"/>
          </a:p>
        </p:txBody>
      </p:sp>
      <p:sp>
        <p:nvSpPr>
          <p:cNvPr id="10" name="Rectangle 33">
            <a:extLst>
              <a:ext uri="{FF2B5EF4-FFF2-40B4-BE49-F238E27FC236}">
                <a16:creationId xmlns:a16="http://schemas.microsoft.com/office/drawing/2014/main" id="{81DAD287-A0E0-BCEF-5FED-DBF949C32223}"/>
              </a:ext>
            </a:extLst>
          </p:cNvPr>
          <p:cNvSpPr/>
          <p:nvPr/>
        </p:nvSpPr>
        <p:spPr>
          <a:xfrm rot="16200000">
            <a:off x="998903" y="4661917"/>
            <a:ext cx="104400" cy="1620000"/>
          </a:xfrm>
          <a:prstGeom prst="rect">
            <a:avLst/>
          </a:prstGeom>
          <a:gradFill>
            <a:gsLst>
              <a:gs pos="34000">
                <a:srgbClr val="005ABB"/>
              </a:gs>
              <a:gs pos="89000">
                <a:srgbClr val="55A873"/>
              </a:gs>
              <a:gs pos="63000">
                <a:srgbClr val="247B9C"/>
              </a:gs>
              <a:gs pos="94500">
                <a:srgbClr val="64B666"/>
              </a:gs>
              <a:gs pos="100000">
                <a:srgbClr val="86D549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63" dirty="0"/>
          </a:p>
        </p:txBody>
      </p:sp>
      <p:sp>
        <p:nvSpPr>
          <p:cNvPr id="11" name="Rectangle 33">
            <a:extLst>
              <a:ext uri="{FF2B5EF4-FFF2-40B4-BE49-F238E27FC236}">
                <a16:creationId xmlns:a16="http://schemas.microsoft.com/office/drawing/2014/main" id="{28C299EB-D163-FF26-B98E-4E1CD919537B}"/>
              </a:ext>
            </a:extLst>
          </p:cNvPr>
          <p:cNvSpPr/>
          <p:nvPr/>
        </p:nvSpPr>
        <p:spPr>
          <a:xfrm rot="16200000">
            <a:off x="6847076" y="4660117"/>
            <a:ext cx="108000" cy="1620000"/>
          </a:xfrm>
          <a:prstGeom prst="rect">
            <a:avLst/>
          </a:prstGeom>
          <a:gradFill>
            <a:gsLst>
              <a:gs pos="34000">
                <a:srgbClr val="005ABB"/>
              </a:gs>
              <a:gs pos="89000">
                <a:srgbClr val="55A873"/>
              </a:gs>
              <a:gs pos="63000">
                <a:srgbClr val="247B9C"/>
              </a:gs>
              <a:gs pos="94500">
                <a:srgbClr val="64B666"/>
              </a:gs>
              <a:gs pos="100000">
                <a:srgbClr val="86D549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63" dirty="0"/>
          </a:p>
        </p:txBody>
      </p:sp>
      <p:sp>
        <p:nvSpPr>
          <p:cNvPr id="13" name="Rectangle 33">
            <a:extLst>
              <a:ext uri="{FF2B5EF4-FFF2-40B4-BE49-F238E27FC236}">
                <a16:creationId xmlns:a16="http://schemas.microsoft.com/office/drawing/2014/main" id="{F1D4716B-2908-0A82-428A-26FAFEB50DA7}"/>
              </a:ext>
            </a:extLst>
          </p:cNvPr>
          <p:cNvSpPr/>
          <p:nvPr/>
        </p:nvSpPr>
        <p:spPr>
          <a:xfrm rot="16200000">
            <a:off x="8805416" y="4660117"/>
            <a:ext cx="108000" cy="1620000"/>
          </a:xfrm>
          <a:prstGeom prst="rect">
            <a:avLst/>
          </a:prstGeom>
          <a:gradFill>
            <a:gsLst>
              <a:gs pos="34000">
                <a:srgbClr val="005ABB"/>
              </a:gs>
              <a:gs pos="89000">
                <a:srgbClr val="55A873"/>
              </a:gs>
              <a:gs pos="63000">
                <a:srgbClr val="247B9C"/>
              </a:gs>
              <a:gs pos="94500">
                <a:srgbClr val="64B666"/>
              </a:gs>
              <a:gs pos="100000">
                <a:srgbClr val="86D549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63" dirty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0F7F8203-F38D-675C-5FBD-4B7022278607}"/>
              </a:ext>
            </a:extLst>
          </p:cNvPr>
          <p:cNvSpPr txBox="1"/>
          <p:nvPr/>
        </p:nvSpPr>
        <p:spPr>
          <a:xfrm>
            <a:off x="1371600" y="4932680"/>
            <a:ext cx="481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400" b="1" dirty="0">
                <a:solidFill>
                  <a:srgbClr val="005ABB"/>
                </a:solidFill>
              </a:rPr>
              <a:t>1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B1967A03-2BC7-7A7C-9CC8-257BEF10AE90}"/>
              </a:ext>
            </a:extLst>
          </p:cNvPr>
          <p:cNvSpPr txBox="1"/>
          <p:nvPr/>
        </p:nvSpPr>
        <p:spPr>
          <a:xfrm>
            <a:off x="3329940" y="4932680"/>
            <a:ext cx="481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400" b="1" dirty="0">
                <a:solidFill>
                  <a:srgbClr val="005ABB"/>
                </a:solidFill>
              </a:rPr>
              <a:t>2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B910A337-472F-D547-9A1A-823D4C5B5F56}"/>
              </a:ext>
            </a:extLst>
          </p:cNvPr>
          <p:cNvSpPr txBox="1"/>
          <p:nvPr/>
        </p:nvSpPr>
        <p:spPr>
          <a:xfrm>
            <a:off x="5288280" y="4932680"/>
            <a:ext cx="481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400" b="1" dirty="0">
                <a:solidFill>
                  <a:srgbClr val="005ABB"/>
                </a:solidFill>
              </a:rPr>
              <a:t>3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9C21FBA3-C8BF-F24C-EF5E-0FC0AD5FE1AF}"/>
              </a:ext>
            </a:extLst>
          </p:cNvPr>
          <p:cNvSpPr txBox="1"/>
          <p:nvPr/>
        </p:nvSpPr>
        <p:spPr>
          <a:xfrm>
            <a:off x="7208520" y="4932680"/>
            <a:ext cx="481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400" b="1" dirty="0">
                <a:solidFill>
                  <a:srgbClr val="005ABB"/>
                </a:solidFill>
              </a:rPr>
              <a:t>4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FD6A8C99-705E-D5D4-B64E-8442F5A04561}"/>
              </a:ext>
            </a:extLst>
          </p:cNvPr>
          <p:cNvSpPr txBox="1"/>
          <p:nvPr/>
        </p:nvSpPr>
        <p:spPr>
          <a:xfrm>
            <a:off x="9189720" y="4932680"/>
            <a:ext cx="481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2400" b="1" dirty="0">
                <a:solidFill>
                  <a:srgbClr val="005ABB"/>
                </a:solidFill>
              </a:rPr>
              <a:t>5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021AADFA-D6CA-FE4F-B63A-682A1A349B18}"/>
              </a:ext>
            </a:extLst>
          </p:cNvPr>
          <p:cNvSpPr txBox="1"/>
          <p:nvPr/>
        </p:nvSpPr>
        <p:spPr>
          <a:xfrm>
            <a:off x="298450" y="1734820"/>
            <a:ext cx="15550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rgbClr val="005ABB"/>
                </a:solidFill>
              </a:rPr>
              <a:t>Titolo capitolo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02B55499-79AE-1C23-3F93-52C53BB78613}"/>
              </a:ext>
            </a:extLst>
          </p:cNvPr>
          <p:cNvSpPr/>
          <p:nvPr/>
        </p:nvSpPr>
        <p:spPr>
          <a:xfrm>
            <a:off x="2192338" y="1587500"/>
            <a:ext cx="1624565" cy="3935078"/>
          </a:xfrm>
          <a:prstGeom prst="rect">
            <a:avLst/>
          </a:prstGeom>
          <a:noFill/>
          <a:ln w="3175">
            <a:solidFill>
              <a:srgbClr val="005AB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F38D2E17-2FB6-AAF7-184F-FC1E864086BA}"/>
              </a:ext>
            </a:extLst>
          </p:cNvPr>
          <p:cNvSpPr/>
          <p:nvPr/>
        </p:nvSpPr>
        <p:spPr>
          <a:xfrm>
            <a:off x="4148138" y="1581150"/>
            <a:ext cx="1624565" cy="3935078"/>
          </a:xfrm>
          <a:prstGeom prst="rect">
            <a:avLst/>
          </a:prstGeom>
          <a:noFill/>
          <a:ln w="3175">
            <a:solidFill>
              <a:srgbClr val="005AB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510F9695-4E0D-3857-9F34-C9A1DDDB40FA}"/>
              </a:ext>
            </a:extLst>
          </p:cNvPr>
          <p:cNvSpPr/>
          <p:nvPr/>
        </p:nvSpPr>
        <p:spPr>
          <a:xfrm>
            <a:off x="6084888" y="1581150"/>
            <a:ext cx="1624565" cy="3935078"/>
          </a:xfrm>
          <a:prstGeom prst="rect">
            <a:avLst/>
          </a:prstGeom>
          <a:noFill/>
          <a:ln w="3175">
            <a:solidFill>
              <a:srgbClr val="005AB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B1747AF3-0E54-398F-8B31-94D55E03549A}"/>
              </a:ext>
            </a:extLst>
          </p:cNvPr>
          <p:cNvSpPr/>
          <p:nvPr/>
        </p:nvSpPr>
        <p:spPr>
          <a:xfrm>
            <a:off x="8047038" y="1581150"/>
            <a:ext cx="1624565" cy="3935078"/>
          </a:xfrm>
          <a:prstGeom prst="rect">
            <a:avLst/>
          </a:prstGeom>
          <a:noFill/>
          <a:ln w="3175">
            <a:solidFill>
              <a:srgbClr val="005AB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7F35E586-2A08-F4EA-C2C5-8505B6463C28}"/>
              </a:ext>
            </a:extLst>
          </p:cNvPr>
          <p:cNvSpPr txBox="1"/>
          <p:nvPr/>
        </p:nvSpPr>
        <p:spPr>
          <a:xfrm>
            <a:off x="2266950" y="1734820"/>
            <a:ext cx="15550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rgbClr val="005ABB"/>
                </a:solidFill>
              </a:rPr>
              <a:t>Titolo capitolo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0B5F2989-31DD-E5DB-C22A-10134BE9BC1F}"/>
              </a:ext>
            </a:extLst>
          </p:cNvPr>
          <p:cNvSpPr txBox="1"/>
          <p:nvPr/>
        </p:nvSpPr>
        <p:spPr>
          <a:xfrm>
            <a:off x="4216400" y="1741170"/>
            <a:ext cx="15550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rgbClr val="005ABB"/>
                </a:solidFill>
              </a:rPr>
              <a:t>Titolo capitolo</a:t>
            </a:r>
          </a:p>
        </p:txBody>
      </p:sp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205A043D-817B-6B4B-D474-55BF2773F596}"/>
              </a:ext>
            </a:extLst>
          </p:cNvPr>
          <p:cNvSpPr txBox="1"/>
          <p:nvPr/>
        </p:nvSpPr>
        <p:spPr>
          <a:xfrm>
            <a:off x="6153150" y="1741170"/>
            <a:ext cx="15550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rgbClr val="005ABB"/>
                </a:solidFill>
              </a:rPr>
              <a:t>Titolo capitolo</a:t>
            </a: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8C57BA54-5805-9C00-023D-F35A3498FC41}"/>
              </a:ext>
            </a:extLst>
          </p:cNvPr>
          <p:cNvSpPr txBox="1"/>
          <p:nvPr/>
        </p:nvSpPr>
        <p:spPr>
          <a:xfrm>
            <a:off x="8115300" y="1741170"/>
            <a:ext cx="15550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rgbClr val="005ABB"/>
                </a:solidFill>
              </a:rPr>
              <a:t>Titolo capitolo</a:t>
            </a:r>
          </a:p>
        </p:txBody>
      </p:sp>
    </p:spTree>
    <p:extLst>
      <p:ext uri="{BB962C8B-B14F-4D97-AF65-F5344CB8AC3E}">
        <p14:creationId xmlns:p14="http://schemas.microsoft.com/office/powerpoint/2010/main" val="869795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A5F8E4C0-0338-D1E1-6E12-37306AFC6636}"/>
              </a:ext>
            </a:extLst>
          </p:cNvPr>
          <p:cNvSpPr/>
          <p:nvPr/>
        </p:nvSpPr>
        <p:spPr>
          <a:xfrm>
            <a:off x="5132388" y="1304925"/>
            <a:ext cx="4537075" cy="48630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9" name="Segnaposto testo 3">
            <a:extLst>
              <a:ext uri="{FF2B5EF4-FFF2-40B4-BE49-F238E27FC236}">
                <a16:creationId xmlns:a16="http://schemas.microsoft.com/office/drawing/2014/main" id="{E8264218-4A46-4955-AD80-84BDE47AC686}"/>
              </a:ext>
            </a:extLst>
          </p:cNvPr>
          <p:cNvSpPr txBox="1">
            <a:spLocks/>
          </p:cNvSpPr>
          <p:nvPr/>
        </p:nvSpPr>
        <p:spPr>
          <a:xfrm>
            <a:off x="241164" y="4999305"/>
            <a:ext cx="4532449" cy="1168658"/>
          </a:xfrm>
          <a:prstGeom prst="rect">
            <a:avLst/>
          </a:prstGeom>
          <a:gradFill>
            <a:gsLst>
              <a:gs pos="94000">
                <a:srgbClr val="64B666"/>
              </a:gs>
              <a:gs pos="89000">
                <a:srgbClr val="55A873"/>
              </a:gs>
              <a:gs pos="63000">
                <a:srgbClr val="247B9C"/>
              </a:gs>
              <a:gs pos="34000">
                <a:srgbClr val="005ABB"/>
              </a:gs>
              <a:gs pos="100000">
                <a:srgbClr val="86D549"/>
              </a:gs>
            </a:gsLst>
            <a:lin ang="18600000" scaled="0"/>
          </a:gradFill>
        </p:spPr>
        <p:txBody>
          <a:bodyPr lIns="251999" tIns="251999" rIns="251999" bIns="251999" anchor="ctr">
            <a:noAutofit/>
          </a:bodyPr>
          <a:lstStyle>
            <a:lvl1pPr marL="263532" indent="-263532" algn="ctr" defTabSz="91442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63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63532" indent="-263532" algn="l" defTabSz="91442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65" indent="-254006" algn="l" defTabSz="91442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1708" indent="-254006" algn="l" defTabSz="91442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Font di sistema regolare"/>
              <a:buChar char="-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2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63" indent="-228606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74" indent="-228606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86" indent="-228606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97" indent="-228606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endParaRPr lang="it-IT" dirty="0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12DF43BF-AA43-2C43-A0C2-0DDB27B6D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Slide con immagine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5B12AEBB-FCDD-9543-BCFD-2B3081E8722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it-IT" dirty="0"/>
              <a:t>SINA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667763B-8117-564A-8022-EBEDFA43E7A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9C51C79-2989-E54B-877D-6090B93B0878}" type="slidenum">
              <a:rPr lang="it-IT" smtClean="0"/>
              <a:t>3</a:t>
            </a:fld>
            <a:endParaRPr lang="it-IT"/>
          </a:p>
        </p:txBody>
      </p:sp>
      <p:sp>
        <p:nvSpPr>
          <p:cNvPr id="15" name="Segnaposto contenuto 1">
            <a:extLst>
              <a:ext uri="{FF2B5EF4-FFF2-40B4-BE49-F238E27FC236}">
                <a16:creationId xmlns:a16="http://schemas.microsoft.com/office/drawing/2014/main" id="{A0895F16-88DD-49BF-ABFC-2E4DB365BED1}"/>
              </a:ext>
            </a:extLst>
          </p:cNvPr>
          <p:cNvSpPr txBox="1">
            <a:spLocks/>
          </p:cNvSpPr>
          <p:nvPr/>
        </p:nvSpPr>
        <p:spPr>
          <a:xfrm>
            <a:off x="234897" y="1260267"/>
            <a:ext cx="4538715" cy="280990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3525" indent="-2635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263525" indent="-2635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50" indent="-25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1688" indent="-25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Font di sistema regolare"/>
              <a:buChar char="-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spcBef>
                <a:spcPts val="0"/>
              </a:spcBef>
              <a:spcAft>
                <a:spcPts val="2400"/>
              </a:spcAft>
              <a:buNone/>
            </a:pPr>
            <a:r>
              <a:rPr lang="it-IT" sz="1400" dirty="0" err="1">
                <a:solidFill>
                  <a:srgbClr val="005ABB"/>
                </a:solidFill>
              </a:rPr>
              <a:t>Lorem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ipsum</a:t>
            </a:r>
            <a:r>
              <a:rPr lang="it-IT" sz="1400" dirty="0">
                <a:solidFill>
                  <a:srgbClr val="005ABB"/>
                </a:solidFill>
              </a:rPr>
              <a:t> dolor </a:t>
            </a:r>
            <a:r>
              <a:rPr lang="it-IT" sz="1400" dirty="0" err="1">
                <a:solidFill>
                  <a:srgbClr val="005ABB"/>
                </a:solidFill>
              </a:rPr>
              <a:t>sit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amet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consectetur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adipiscing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elit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Curabitur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quis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sapien</a:t>
            </a:r>
            <a:r>
              <a:rPr lang="it-IT" sz="1400" dirty="0">
                <a:solidFill>
                  <a:srgbClr val="005ABB"/>
                </a:solidFill>
              </a:rPr>
              <a:t> ornare, </a:t>
            </a:r>
            <a:r>
              <a:rPr lang="it-IT" sz="1400" dirty="0" err="1">
                <a:solidFill>
                  <a:srgbClr val="005ABB"/>
                </a:solidFill>
              </a:rPr>
              <a:t>finibus</a:t>
            </a:r>
            <a:r>
              <a:rPr lang="it-IT" sz="1400" dirty="0">
                <a:solidFill>
                  <a:srgbClr val="005ABB"/>
                </a:solidFill>
              </a:rPr>
              <a:t> orci </a:t>
            </a:r>
            <a:r>
              <a:rPr lang="it-IT" sz="1400" dirty="0" err="1">
                <a:solidFill>
                  <a:srgbClr val="005ABB"/>
                </a:solidFill>
              </a:rPr>
              <a:t>eget</a:t>
            </a:r>
            <a:r>
              <a:rPr lang="it-IT" sz="1400" dirty="0">
                <a:solidFill>
                  <a:srgbClr val="005ABB"/>
                </a:solidFill>
              </a:rPr>
              <a:t>, gravida magna. </a:t>
            </a:r>
            <a:r>
              <a:rPr lang="it-IT" sz="1400" dirty="0" err="1">
                <a:solidFill>
                  <a:srgbClr val="005ABB"/>
                </a:solidFill>
              </a:rPr>
              <a:t>Nam</a:t>
            </a:r>
            <a:r>
              <a:rPr lang="it-IT" sz="1400" dirty="0">
                <a:solidFill>
                  <a:srgbClr val="005ABB"/>
                </a:solidFill>
              </a:rPr>
              <a:t> vel </a:t>
            </a:r>
            <a:r>
              <a:rPr lang="it-IT" sz="1400" dirty="0" err="1">
                <a:solidFill>
                  <a:srgbClr val="005ABB"/>
                </a:solidFill>
              </a:rPr>
              <a:t>sapien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interdum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scelerisque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augue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sit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amet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tincidunt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diam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</a:p>
          <a:p>
            <a:pPr marL="0" lvl="2" indent="0">
              <a:spcBef>
                <a:spcPts val="0"/>
              </a:spcBef>
              <a:spcAft>
                <a:spcPts val="2400"/>
              </a:spcAft>
              <a:buNone/>
            </a:pPr>
            <a:r>
              <a:rPr lang="it-IT" sz="1400" dirty="0">
                <a:solidFill>
                  <a:srgbClr val="005ABB"/>
                </a:solidFill>
              </a:rPr>
              <a:t>Nulla magna ex, </a:t>
            </a:r>
            <a:r>
              <a:rPr lang="it-IT" sz="1400" dirty="0" err="1">
                <a:solidFill>
                  <a:srgbClr val="005ABB"/>
                </a:solidFill>
              </a:rPr>
              <a:t>venenatis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eu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bibendum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ac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sagittis</a:t>
            </a:r>
            <a:r>
              <a:rPr lang="it-IT" sz="1400" dirty="0">
                <a:solidFill>
                  <a:srgbClr val="005ABB"/>
                </a:solidFill>
              </a:rPr>
              <a:t> in </a:t>
            </a:r>
            <a:r>
              <a:rPr lang="it-IT" sz="1400" dirty="0" err="1">
                <a:solidFill>
                  <a:srgbClr val="005ABB"/>
                </a:solidFill>
              </a:rPr>
              <a:t>metus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Vestibulum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malesuada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volutpat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lorem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eget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facilisis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Mauris</a:t>
            </a:r>
            <a:r>
              <a:rPr lang="it-IT" sz="1400" dirty="0">
                <a:solidFill>
                  <a:srgbClr val="005ABB"/>
                </a:solidFill>
              </a:rPr>
              <a:t> molestie lacinia </a:t>
            </a:r>
            <a:r>
              <a:rPr lang="it-IT" sz="1400" dirty="0" err="1">
                <a:solidFill>
                  <a:srgbClr val="005ABB"/>
                </a:solidFill>
              </a:rPr>
              <a:t>tincidunt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</a:p>
          <a:p>
            <a:pPr marL="0" lvl="2" indent="0">
              <a:spcBef>
                <a:spcPts val="0"/>
              </a:spcBef>
              <a:spcAft>
                <a:spcPts val="2400"/>
              </a:spcAft>
              <a:buNone/>
            </a:pPr>
            <a:r>
              <a:rPr lang="it-IT" sz="1400" dirty="0">
                <a:solidFill>
                  <a:srgbClr val="005ABB"/>
                </a:solidFill>
              </a:rPr>
              <a:t>Nunc </a:t>
            </a:r>
            <a:r>
              <a:rPr lang="it-IT" sz="1400" dirty="0" err="1">
                <a:solidFill>
                  <a:srgbClr val="005ABB"/>
                </a:solidFill>
              </a:rPr>
              <a:t>semper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auctor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velit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eget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fringilla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lorem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feugiat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ac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Integer</a:t>
            </a:r>
            <a:r>
              <a:rPr lang="it-IT" sz="1400" dirty="0">
                <a:solidFill>
                  <a:srgbClr val="005ABB"/>
                </a:solidFill>
              </a:rPr>
              <a:t> pulvinar porta orci, non </a:t>
            </a:r>
            <a:r>
              <a:rPr lang="it-IT" sz="1400" dirty="0" err="1">
                <a:solidFill>
                  <a:srgbClr val="005ABB"/>
                </a:solidFill>
              </a:rPr>
              <a:t>tempor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risus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elementum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ac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Maecenas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rhoncus</a:t>
            </a:r>
            <a:r>
              <a:rPr lang="it-IT" sz="1400" dirty="0">
                <a:solidFill>
                  <a:srgbClr val="005ABB"/>
                </a:solidFill>
              </a:rPr>
              <a:t> mi </a:t>
            </a:r>
            <a:r>
              <a:rPr lang="it-IT" sz="1400" dirty="0" err="1">
                <a:solidFill>
                  <a:srgbClr val="005ABB"/>
                </a:solidFill>
              </a:rPr>
              <a:t>eu</a:t>
            </a:r>
            <a:r>
              <a:rPr lang="it-IT" sz="1400" dirty="0">
                <a:solidFill>
                  <a:srgbClr val="005ABB"/>
                </a:solidFill>
              </a:rPr>
              <a:t> massa </a:t>
            </a:r>
            <a:r>
              <a:rPr lang="it-IT" sz="1400" dirty="0" err="1">
                <a:solidFill>
                  <a:srgbClr val="005ABB"/>
                </a:solidFill>
              </a:rPr>
              <a:t>ultrices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ac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scelerisque</a:t>
            </a:r>
            <a:r>
              <a:rPr lang="it-IT" sz="1400" dirty="0">
                <a:solidFill>
                  <a:srgbClr val="005ABB"/>
                </a:solidFill>
              </a:rPr>
              <a:t> eros </a:t>
            </a:r>
            <a:r>
              <a:rPr lang="it-IT" sz="1400" dirty="0" err="1">
                <a:solidFill>
                  <a:srgbClr val="005ABB"/>
                </a:solidFill>
              </a:rPr>
              <a:t>tristique</a:t>
            </a:r>
            <a:r>
              <a:rPr lang="it-IT" sz="1400" dirty="0">
                <a:solidFill>
                  <a:srgbClr val="005ABB"/>
                </a:solidFill>
              </a:rPr>
              <a:t>. Nunc ut </a:t>
            </a:r>
            <a:r>
              <a:rPr lang="it-IT" sz="1400" dirty="0" err="1">
                <a:solidFill>
                  <a:srgbClr val="005ABB"/>
                </a:solidFill>
              </a:rPr>
              <a:t>semper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nisi</a:t>
            </a:r>
            <a:r>
              <a:rPr lang="it-IT" sz="1400" dirty="0">
                <a:solidFill>
                  <a:srgbClr val="005ABB"/>
                </a:solidFill>
              </a:rPr>
              <a:t>, a </a:t>
            </a:r>
            <a:r>
              <a:rPr lang="it-IT" sz="1400" dirty="0" err="1">
                <a:solidFill>
                  <a:srgbClr val="005ABB"/>
                </a:solidFill>
              </a:rPr>
              <a:t>porttitor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quam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endParaRPr lang="it-IT" sz="1400" b="1" dirty="0">
              <a:solidFill>
                <a:schemeClr val="accent1"/>
              </a:solidFill>
            </a:endParaRP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D7F57F1B-20D6-4C78-A436-DD7F0F60BDBE}"/>
              </a:ext>
            </a:extLst>
          </p:cNvPr>
          <p:cNvSpPr/>
          <p:nvPr/>
        </p:nvSpPr>
        <p:spPr>
          <a:xfrm>
            <a:off x="651209" y="5439849"/>
            <a:ext cx="3719887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it-IT" sz="1600" b="1" dirty="0">
                <a:solidFill>
                  <a:schemeClr val="bg1"/>
                </a:solidFill>
              </a:rPr>
              <a:t>Testo in evidenza</a:t>
            </a:r>
          </a:p>
        </p:txBody>
      </p:sp>
    </p:spTree>
    <p:extLst>
      <p:ext uri="{BB962C8B-B14F-4D97-AF65-F5344CB8AC3E}">
        <p14:creationId xmlns:p14="http://schemas.microsoft.com/office/powerpoint/2010/main" val="3670928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id="{A5F8E4C0-0338-D1E1-6E12-37306AFC6636}"/>
              </a:ext>
            </a:extLst>
          </p:cNvPr>
          <p:cNvSpPr/>
          <p:nvPr/>
        </p:nvSpPr>
        <p:spPr>
          <a:xfrm>
            <a:off x="5132388" y="1304925"/>
            <a:ext cx="4537075" cy="48630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9" name="Segnaposto testo 3">
            <a:extLst>
              <a:ext uri="{FF2B5EF4-FFF2-40B4-BE49-F238E27FC236}">
                <a16:creationId xmlns:a16="http://schemas.microsoft.com/office/drawing/2014/main" id="{E8264218-4A46-4955-AD80-84BDE47AC686}"/>
              </a:ext>
            </a:extLst>
          </p:cNvPr>
          <p:cNvSpPr txBox="1">
            <a:spLocks/>
          </p:cNvSpPr>
          <p:nvPr/>
        </p:nvSpPr>
        <p:spPr>
          <a:xfrm>
            <a:off x="241164" y="4999305"/>
            <a:ext cx="4532449" cy="1168658"/>
          </a:xfrm>
          <a:prstGeom prst="rect">
            <a:avLst/>
          </a:prstGeom>
          <a:gradFill>
            <a:gsLst>
              <a:gs pos="94000">
                <a:srgbClr val="64B666"/>
              </a:gs>
              <a:gs pos="89000">
                <a:srgbClr val="55A873"/>
              </a:gs>
              <a:gs pos="63000">
                <a:srgbClr val="247B9C"/>
              </a:gs>
              <a:gs pos="34000">
                <a:srgbClr val="005ABB"/>
              </a:gs>
              <a:gs pos="100000">
                <a:srgbClr val="86D549"/>
              </a:gs>
            </a:gsLst>
            <a:lin ang="18600000" scaled="0"/>
          </a:gradFill>
        </p:spPr>
        <p:txBody>
          <a:bodyPr lIns="251999" tIns="251999" rIns="251999" bIns="251999" anchor="ctr">
            <a:noAutofit/>
          </a:bodyPr>
          <a:lstStyle>
            <a:lvl1pPr marL="263532" indent="-263532" algn="ctr" defTabSz="91442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63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63532" indent="-263532" algn="l" defTabSz="91442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65" indent="-254006" algn="l" defTabSz="91442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1708" indent="-254006" algn="l" defTabSz="91442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Font di sistema regolare"/>
              <a:buChar char="-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2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63" indent="-228606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74" indent="-228606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86" indent="-228606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97" indent="-228606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endParaRPr lang="it-IT" dirty="0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12DF43BF-AA43-2C43-A0C2-0DDB27B6D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Slide con immagine e punti elenco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5B12AEBB-FCDD-9543-BCFD-2B3081E8722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it-IT" dirty="0"/>
              <a:t>SINA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667763B-8117-564A-8022-EBEDFA43E7A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9C51C79-2989-E54B-877D-6090B93B0878}" type="slidenum">
              <a:rPr lang="it-IT" smtClean="0"/>
              <a:t>4</a:t>
            </a:fld>
            <a:endParaRPr lang="it-IT"/>
          </a:p>
        </p:txBody>
      </p:sp>
      <p:sp>
        <p:nvSpPr>
          <p:cNvPr id="15" name="Segnaposto contenuto 1">
            <a:extLst>
              <a:ext uri="{FF2B5EF4-FFF2-40B4-BE49-F238E27FC236}">
                <a16:creationId xmlns:a16="http://schemas.microsoft.com/office/drawing/2014/main" id="{A0895F16-88DD-49BF-ABFC-2E4DB365BED1}"/>
              </a:ext>
            </a:extLst>
          </p:cNvPr>
          <p:cNvSpPr txBox="1">
            <a:spLocks/>
          </p:cNvSpPr>
          <p:nvPr/>
        </p:nvSpPr>
        <p:spPr>
          <a:xfrm>
            <a:off x="234897" y="1260267"/>
            <a:ext cx="4538715" cy="280990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3525" indent="-2635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263525" indent="-2635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50" indent="-25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1688" indent="-25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Font di sistema regolare"/>
              <a:buChar char="-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spcBef>
                <a:spcPts val="0"/>
              </a:spcBef>
              <a:spcAft>
                <a:spcPts val="2400"/>
              </a:spcAft>
              <a:buNone/>
            </a:pPr>
            <a:r>
              <a:rPr lang="it-IT" sz="1400" dirty="0" err="1">
                <a:solidFill>
                  <a:srgbClr val="005ABB"/>
                </a:solidFill>
              </a:rPr>
              <a:t>Lorem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ipsum</a:t>
            </a:r>
            <a:r>
              <a:rPr lang="it-IT" sz="1400" dirty="0">
                <a:solidFill>
                  <a:srgbClr val="005ABB"/>
                </a:solidFill>
              </a:rPr>
              <a:t> dolor </a:t>
            </a:r>
            <a:r>
              <a:rPr lang="it-IT" sz="1400" dirty="0" err="1">
                <a:solidFill>
                  <a:srgbClr val="005ABB"/>
                </a:solidFill>
              </a:rPr>
              <a:t>sit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amet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consectetur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adipiscing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elit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Curabitur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quis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sapien</a:t>
            </a:r>
            <a:r>
              <a:rPr lang="it-IT" sz="1400" dirty="0">
                <a:solidFill>
                  <a:srgbClr val="005ABB"/>
                </a:solidFill>
              </a:rPr>
              <a:t> ornare, </a:t>
            </a:r>
            <a:r>
              <a:rPr lang="it-IT" sz="1400" dirty="0" err="1">
                <a:solidFill>
                  <a:srgbClr val="005ABB"/>
                </a:solidFill>
              </a:rPr>
              <a:t>finibus</a:t>
            </a:r>
            <a:r>
              <a:rPr lang="it-IT" sz="1400" dirty="0">
                <a:solidFill>
                  <a:srgbClr val="005ABB"/>
                </a:solidFill>
              </a:rPr>
              <a:t> orci </a:t>
            </a:r>
            <a:r>
              <a:rPr lang="it-IT" sz="1400" dirty="0" err="1">
                <a:solidFill>
                  <a:srgbClr val="005ABB"/>
                </a:solidFill>
              </a:rPr>
              <a:t>eget</a:t>
            </a:r>
            <a:r>
              <a:rPr lang="it-IT" sz="1400" dirty="0">
                <a:solidFill>
                  <a:srgbClr val="005ABB"/>
                </a:solidFill>
              </a:rPr>
              <a:t>, gravida magna. </a:t>
            </a:r>
            <a:r>
              <a:rPr lang="it-IT" sz="1400" dirty="0" err="1">
                <a:solidFill>
                  <a:srgbClr val="005ABB"/>
                </a:solidFill>
              </a:rPr>
              <a:t>Nam</a:t>
            </a:r>
            <a:r>
              <a:rPr lang="it-IT" sz="1400" dirty="0">
                <a:solidFill>
                  <a:srgbClr val="005ABB"/>
                </a:solidFill>
              </a:rPr>
              <a:t> vel </a:t>
            </a:r>
            <a:r>
              <a:rPr lang="it-IT" sz="1400" dirty="0" err="1">
                <a:solidFill>
                  <a:srgbClr val="005ABB"/>
                </a:solidFill>
              </a:rPr>
              <a:t>sapien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interdum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scelerisque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augue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sit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amet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tincidunt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diam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</a:p>
          <a:p>
            <a:pPr marL="285750" lvl="2" indent="-285750">
              <a:spcBef>
                <a:spcPts val="0"/>
              </a:spcBef>
              <a:spcAft>
                <a:spcPts val="2400"/>
              </a:spcAft>
            </a:pPr>
            <a:r>
              <a:rPr lang="it-IT" sz="1400" dirty="0">
                <a:solidFill>
                  <a:srgbClr val="005ABB"/>
                </a:solidFill>
              </a:rPr>
              <a:t>Nulla magna ex, </a:t>
            </a:r>
            <a:r>
              <a:rPr lang="it-IT" sz="1400" dirty="0" err="1">
                <a:solidFill>
                  <a:srgbClr val="005ABB"/>
                </a:solidFill>
              </a:rPr>
              <a:t>venenatis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eu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bibendum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ac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sagittis</a:t>
            </a:r>
            <a:r>
              <a:rPr lang="it-IT" sz="1400" dirty="0">
                <a:solidFill>
                  <a:srgbClr val="005ABB"/>
                </a:solidFill>
              </a:rPr>
              <a:t> in </a:t>
            </a:r>
            <a:r>
              <a:rPr lang="it-IT" sz="1400" dirty="0" err="1">
                <a:solidFill>
                  <a:srgbClr val="005ABB"/>
                </a:solidFill>
              </a:rPr>
              <a:t>metus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Vestibulum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malesuada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volutpat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lorem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eget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facilisis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Mauris</a:t>
            </a:r>
            <a:r>
              <a:rPr lang="it-IT" sz="1400" dirty="0">
                <a:solidFill>
                  <a:srgbClr val="005ABB"/>
                </a:solidFill>
              </a:rPr>
              <a:t> molestie lacinia </a:t>
            </a:r>
            <a:r>
              <a:rPr lang="it-IT" sz="1400" dirty="0" err="1">
                <a:solidFill>
                  <a:srgbClr val="005ABB"/>
                </a:solidFill>
              </a:rPr>
              <a:t>tincidunt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</a:p>
          <a:p>
            <a:pPr marL="285750" lvl="2" indent="-285750">
              <a:spcBef>
                <a:spcPts val="0"/>
              </a:spcBef>
              <a:spcAft>
                <a:spcPts val="2400"/>
              </a:spcAft>
            </a:pPr>
            <a:r>
              <a:rPr lang="it-IT" sz="1400" dirty="0">
                <a:solidFill>
                  <a:srgbClr val="005ABB"/>
                </a:solidFill>
              </a:rPr>
              <a:t>Nunc </a:t>
            </a:r>
            <a:r>
              <a:rPr lang="it-IT" sz="1400" dirty="0" err="1">
                <a:solidFill>
                  <a:srgbClr val="005ABB"/>
                </a:solidFill>
              </a:rPr>
              <a:t>semper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auctor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velit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eget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fringilla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lorem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feugiat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ac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Integer</a:t>
            </a:r>
            <a:r>
              <a:rPr lang="it-IT" sz="1400" dirty="0">
                <a:solidFill>
                  <a:srgbClr val="005ABB"/>
                </a:solidFill>
              </a:rPr>
              <a:t> pulvinar porta orci, non </a:t>
            </a:r>
            <a:r>
              <a:rPr lang="it-IT" sz="1400" dirty="0" err="1">
                <a:solidFill>
                  <a:srgbClr val="005ABB"/>
                </a:solidFill>
              </a:rPr>
              <a:t>tempor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risus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elementum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ac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Maecenas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rhoncus</a:t>
            </a:r>
            <a:r>
              <a:rPr lang="it-IT" sz="1400" dirty="0">
                <a:solidFill>
                  <a:srgbClr val="005ABB"/>
                </a:solidFill>
              </a:rPr>
              <a:t> mi </a:t>
            </a:r>
            <a:r>
              <a:rPr lang="it-IT" sz="1400" dirty="0" err="1">
                <a:solidFill>
                  <a:srgbClr val="005ABB"/>
                </a:solidFill>
              </a:rPr>
              <a:t>eu</a:t>
            </a:r>
            <a:r>
              <a:rPr lang="it-IT" sz="1400" dirty="0">
                <a:solidFill>
                  <a:srgbClr val="005ABB"/>
                </a:solidFill>
              </a:rPr>
              <a:t> massa </a:t>
            </a:r>
            <a:r>
              <a:rPr lang="it-IT" sz="1400" dirty="0" err="1">
                <a:solidFill>
                  <a:srgbClr val="005ABB"/>
                </a:solidFill>
              </a:rPr>
              <a:t>ultrices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ac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scelerisque</a:t>
            </a:r>
            <a:r>
              <a:rPr lang="it-IT" sz="1400" dirty="0">
                <a:solidFill>
                  <a:srgbClr val="005ABB"/>
                </a:solidFill>
              </a:rPr>
              <a:t> eros </a:t>
            </a:r>
            <a:r>
              <a:rPr lang="it-IT" sz="1400" dirty="0" err="1">
                <a:solidFill>
                  <a:srgbClr val="005ABB"/>
                </a:solidFill>
              </a:rPr>
              <a:t>tristique</a:t>
            </a:r>
            <a:r>
              <a:rPr lang="it-IT" sz="1400" dirty="0">
                <a:solidFill>
                  <a:srgbClr val="005ABB"/>
                </a:solidFill>
              </a:rPr>
              <a:t>. Nunc ut </a:t>
            </a:r>
            <a:r>
              <a:rPr lang="it-IT" sz="1400" dirty="0" err="1">
                <a:solidFill>
                  <a:srgbClr val="005ABB"/>
                </a:solidFill>
              </a:rPr>
              <a:t>semper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nisi</a:t>
            </a:r>
            <a:r>
              <a:rPr lang="it-IT" sz="1400" dirty="0">
                <a:solidFill>
                  <a:srgbClr val="005ABB"/>
                </a:solidFill>
              </a:rPr>
              <a:t>, a </a:t>
            </a:r>
            <a:r>
              <a:rPr lang="it-IT" sz="1400" dirty="0" err="1">
                <a:solidFill>
                  <a:srgbClr val="005ABB"/>
                </a:solidFill>
              </a:rPr>
              <a:t>porttitor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quam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endParaRPr lang="it-IT" sz="1400" b="1" dirty="0">
              <a:solidFill>
                <a:schemeClr val="accent1"/>
              </a:solidFill>
            </a:endParaRP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D7F57F1B-20D6-4C78-A436-DD7F0F60BDBE}"/>
              </a:ext>
            </a:extLst>
          </p:cNvPr>
          <p:cNvSpPr/>
          <p:nvPr/>
        </p:nvSpPr>
        <p:spPr>
          <a:xfrm>
            <a:off x="651209" y="5439849"/>
            <a:ext cx="3719887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it-IT" sz="1600" b="1" dirty="0">
                <a:solidFill>
                  <a:schemeClr val="bg1"/>
                </a:solidFill>
              </a:rPr>
              <a:t>Testo in evidenza</a:t>
            </a:r>
          </a:p>
        </p:txBody>
      </p:sp>
    </p:spTree>
    <p:extLst>
      <p:ext uri="{BB962C8B-B14F-4D97-AF65-F5344CB8AC3E}">
        <p14:creationId xmlns:p14="http://schemas.microsoft.com/office/powerpoint/2010/main" val="5687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olo 6">
            <a:extLst>
              <a:ext uri="{FF2B5EF4-FFF2-40B4-BE49-F238E27FC236}">
                <a16:creationId xmlns:a16="http://schemas.microsoft.com/office/drawing/2014/main" id="{DAB667A4-0406-DAD5-6065-198D9826B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a </a:t>
            </a:r>
            <a:r>
              <a:rPr lang="en-US" dirty="0" err="1"/>
              <a:t>pagina</a:t>
            </a:r>
            <a:r>
              <a:rPr lang="en-US" dirty="0"/>
              <a:t> </a:t>
            </a:r>
            <a:r>
              <a:rPr lang="en-US" dirty="0" err="1"/>
              <a:t>intera</a:t>
            </a:r>
            <a:endParaRPr lang="it-IT" dirty="0"/>
          </a:p>
        </p:txBody>
      </p:sp>
      <p:sp>
        <p:nvSpPr>
          <p:cNvPr id="3" name="Segnaposto piè di pagina 3">
            <a:extLst>
              <a:ext uri="{FF2B5EF4-FFF2-40B4-BE49-F238E27FC236}">
                <a16:creationId xmlns:a16="http://schemas.microsoft.com/office/drawing/2014/main" id="{8C9122D1-E2DB-8340-870C-2B045750927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54000" y="6482713"/>
            <a:ext cx="6390642" cy="238764"/>
          </a:xfrm>
        </p:spPr>
        <p:txBody>
          <a:bodyPr/>
          <a:lstStyle/>
          <a:p>
            <a:r>
              <a:rPr lang="it-IT" dirty="0"/>
              <a:t>SINA</a:t>
            </a:r>
          </a:p>
        </p:txBody>
      </p:sp>
      <p:sp>
        <p:nvSpPr>
          <p:cNvPr id="13" name="Segnaposto numero diapositiva 4">
            <a:extLst>
              <a:ext uri="{FF2B5EF4-FFF2-40B4-BE49-F238E27FC236}">
                <a16:creationId xmlns:a16="http://schemas.microsoft.com/office/drawing/2014/main" id="{CA00A45F-3685-FDC0-5B1C-870A25B1E7A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412991" y="6482713"/>
            <a:ext cx="2228850" cy="238764"/>
          </a:xfrm>
        </p:spPr>
        <p:txBody>
          <a:bodyPr/>
          <a:lstStyle/>
          <a:p>
            <a:fld id="{89C51C79-2989-E54B-877D-6090B93B0878}" type="slidenum">
              <a:rPr lang="it-IT" smtClean="0"/>
              <a:t>5</a:t>
            </a:fld>
            <a:endParaRPr lang="it-IT"/>
          </a:p>
        </p:txBody>
      </p:sp>
      <p:sp>
        <p:nvSpPr>
          <p:cNvPr id="4" name="Segnaposto contenuto 1">
            <a:extLst>
              <a:ext uri="{FF2B5EF4-FFF2-40B4-BE49-F238E27FC236}">
                <a16:creationId xmlns:a16="http://schemas.microsoft.com/office/drawing/2014/main" id="{0E7446C9-B30D-7451-2B88-7731B0520809}"/>
              </a:ext>
            </a:extLst>
          </p:cNvPr>
          <p:cNvSpPr txBox="1">
            <a:spLocks/>
          </p:cNvSpPr>
          <p:nvPr/>
        </p:nvSpPr>
        <p:spPr>
          <a:xfrm>
            <a:off x="234897" y="1260267"/>
            <a:ext cx="9434565" cy="280990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3525" indent="-2635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263525" indent="-2635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50" indent="-25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1688" indent="-25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Font di sistema regolare"/>
              <a:buChar char="-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spcBef>
                <a:spcPts val="0"/>
              </a:spcBef>
              <a:spcAft>
                <a:spcPts val="2400"/>
              </a:spcAft>
              <a:buNone/>
            </a:pPr>
            <a:r>
              <a:rPr lang="it-IT" sz="1400" dirty="0" err="1">
                <a:solidFill>
                  <a:srgbClr val="005ABB"/>
                </a:solidFill>
              </a:rPr>
              <a:t>Lorem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ipsum</a:t>
            </a:r>
            <a:r>
              <a:rPr lang="it-IT" sz="1400" dirty="0">
                <a:solidFill>
                  <a:srgbClr val="005ABB"/>
                </a:solidFill>
              </a:rPr>
              <a:t> dolor </a:t>
            </a:r>
            <a:r>
              <a:rPr lang="it-IT" sz="1400" dirty="0" err="1">
                <a:solidFill>
                  <a:srgbClr val="005ABB"/>
                </a:solidFill>
              </a:rPr>
              <a:t>sit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amet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consectetur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adipiscing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elit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Curabitur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quis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sapien</a:t>
            </a:r>
            <a:r>
              <a:rPr lang="it-IT" sz="1400" dirty="0">
                <a:solidFill>
                  <a:srgbClr val="005ABB"/>
                </a:solidFill>
              </a:rPr>
              <a:t> ornare, </a:t>
            </a:r>
            <a:r>
              <a:rPr lang="it-IT" sz="1400" dirty="0" err="1">
                <a:solidFill>
                  <a:srgbClr val="005ABB"/>
                </a:solidFill>
              </a:rPr>
              <a:t>finibus</a:t>
            </a:r>
            <a:r>
              <a:rPr lang="it-IT" sz="1400" dirty="0">
                <a:solidFill>
                  <a:srgbClr val="005ABB"/>
                </a:solidFill>
              </a:rPr>
              <a:t> orci </a:t>
            </a:r>
            <a:r>
              <a:rPr lang="it-IT" sz="1400" dirty="0" err="1">
                <a:solidFill>
                  <a:srgbClr val="005ABB"/>
                </a:solidFill>
              </a:rPr>
              <a:t>eget</a:t>
            </a:r>
            <a:r>
              <a:rPr lang="it-IT" sz="1400" dirty="0">
                <a:solidFill>
                  <a:srgbClr val="005ABB"/>
                </a:solidFill>
              </a:rPr>
              <a:t>, gravida magna. </a:t>
            </a:r>
            <a:r>
              <a:rPr lang="it-IT" sz="1400" dirty="0" err="1">
                <a:solidFill>
                  <a:srgbClr val="005ABB"/>
                </a:solidFill>
              </a:rPr>
              <a:t>Nam</a:t>
            </a:r>
            <a:r>
              <a:rPr lang="it-IT" sz="1400" dirty="0">
                <a:solidFill>
                  <a:srgbClr val="005ABB"/>
                </a:solidFill>
              </a:rPr>
              <a:t> vel </a:t>
            </a:r>
            <a:r>
              <a:rPr lang="it-IT" sz="1400" dirty="0" err="1">
                <a:solidFill>
                  <a:srgbClr val="005ABB"/>
                </a:solidFill>
              </a:rPr>
              <a:t>sapien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interdum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scelerisque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augue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sit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amet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tincidunt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diam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</a:p>
          <a:p>
            <a:pPr marL="0" lvl="2" indent="0">
              <a:spcBef>
                <a:spcPts val="0"/>
              </a:spcBef>
              <a:spcAft>
                <a:spcPts val="2400"/>
              </a:spcAft>
              <a:buNone/>
            </a:pPr>
            <a:r>
              <a:rPr lang="it-IT" sz="1400" dirty="0">
                <a:solidFill>
                  <a:srgbClr val="005ABB"/>
                </a:solidFill>
              </a:rPr>
              <a:t>Nulla magna ex, </a:t>
            </a:r>
            <a:r>
              <a:rPr lang="it-IT" sz="1400" dirty="0" err="1">
                <a:solidFill>
                  <a:srgbClr val="005ABB"/>
                </a:solidFill>
              </a:rPr>
              <a:t>venenatis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eu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bibendum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ac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sagittis</a:t>
            </a:r>
            <a:r>
              <a:rPr lang="it-IT" sz="1400" dirty="0">
                <a:solidFill>
                  <a:srgbClr val="005ABB"/>
                </a:solidFill>
              </a:rPr>
              <a:t> in </a:t>
            </a:r>
            <a:r>
              <a:rPr lang="it-IT" sz="1400" dirty="0" err="1">
                <a:solidFill>
                  <a:srgbClr val="005ABB"/>
                </a:solidFill>
              </a:rPr>
              <a:t>metus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Vestibulum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malesuada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volutpat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lorem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eget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facilisis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Mauris</a:t>
            </a:r>
            <a:r>
              <a:rPr lang="it-IT" sz="1400" dirty="0">
                <a:solidFill>
                  <a:srgbClr val="005ABB"/>
                </a:solidFill>
              </a:rPr>
              <a:t> molestie lacinia </a:t>
            </a:r>
            <a:r>
              <a:rPr lang="it-IT" sz="1400" dirty="0" err="1">
                <a:solidFill>
                  <a:srgbClr val="005ABB"/>
                </a:solidFill>
              </a:rPr>
              <a:t>tincidunt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</a:p>
          <a:p>
            <a:pPr marL="0" lvl="2" indent="0">
              <a:spcBef>
                <a:spcPts val="0"/>
              </a:spcBef>
              <a:spcAft>
                <a:spcPts val="2400"/>
              </a:spcAft>
              <a:buNone/>
            </a:pPr>
            <a:r>
              <a:rPr lang="it-IT" sz="1400" dirty="0">
                <a:solidFill>
                  <a:srgbClr val="005ABB"/>
                </a:solidFill>
              </a:rPr>
              <a:t>Nunc </a:t>
            </a:r>
            <a:r>
              <a:rPr lang="it-IT" sz="1400" dirty="0" err="1">
                <a:solidFill>
                  <a:srgbClr val="005ABB"/>
                </a:solidFill>
              </a:rPr>
              <a:t>semper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auctor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velit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eget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fringilla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lorem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feugiat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ac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Integer</a:t>
            </a:r>
            <a:r>
              <a:rPr lang="it-IT" sz="1400" dirty="0">
                <a:solidFill>
                  <a:srgbClr val="005ABB"/>
                </a:solidFill>
              </a:rPr>
              <a:t> pulvinar porta orci, non </a:t>
            </a:r>
            <a:r>
              <a:rPr lang="it-IT" sz="1400" dirty="0" err="1">
                <a:solidFill>
                  <a:srgbClr val="005ABB"/>
                </a:solidFill>
              </a:rPr>
              <a:t>tempor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risus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elementum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ac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Maecenas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rhoncus</a:t>
            </a:r>
            <a:r>
              <a:rPr lang="it-IT" sz="1400" dirty="0">
                <a:solidFill>
                  <a:srgbClr val="005ABB"/>
                </a:solidFill>
              </a:rPr>
              <a:t> mi </a:t>
            </a:r>
            <a:r>
              <a:rPr lang="it-IT" sz="1400" dirty="0" err="1">
                <a:solidFill>
                  <a:srgbClr val="005ABB"/>
                </a:solidFill>
              </a:rPr>
              <a:t>eu</a:t>
            </a:r>
            <a:r>
              <a:rPr lang="it-IT" sz="1400" dirty="0">
                <a:solidFill>
                  <a:srgbClr val="005ABB"/>
                </a:solidFill>
              </a:rPr>
              <a:t> massa </a:t>
            </a:r>
            <a:r>
              <a:rPr lang="it-IT" sz="1400" dirty="0" err="1">
                <a:solidFill>
                  <a:srgbClr val="005ABB"/>
                </a:solidFill>
              </a:rPr>
              <a:t>ultrices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ac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scelerisque</a:t>
            </a:r>
            <a:r>
              <a:rPr lang="it-IT" sz="1400" dirty="0">
                <a:solidFill>
                  <a:srgbClr val="005ABB"/>
                </a:solidFill>
              </a:rPr>
              <a:t> eros </a:t>
            </a:r>
            <a:r>
              <a:rPr lang="it-IT" sz="1400" dirty="0" err="1">
                <a:solidFill>
                  <a:srgbClr val="005ABB"/>
                </a:solidFill>
              </a:rPr>
              <a:t>tristique</a:t>
            </a:r>
            <a:r>
              <a:rPr lang="it-IT" sz="1400" dirty="0">
                <a:solidFill>
                  <a:srgbClr val="005ABB"/>
                </a:solidFill>
              </a:rPr>
              <a:t>. Nunc ut </a:t>
            </a:r>
            <a:r>
              <a:rPr lang="it-IT" sz="1400" dirty="0" err="1">
                <a:solidFill>
                  <a:srgbClr val="005ABB"/>
                </a:solidFill>
              </a:rPr>
              <a:t>semper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nisi</a:t>
            </a:r>
            <a:r>
              <a:rPr lang="it-IT" sz="1400" dirty="0">
                <a:solidFill>
                  <a:srgbClr val="005ABB"/>
                </a:solidFill>
              </a:rPr>
              <a:t>, a </a:t>
            </a:r>
            <a:r>
              <a:rPr lang="it-IT" sz="1400" dirty="0" err="1">
                <a:solidFill>
                  <a:srgbClr val="005ABB"/>
                </a:solidFill>
              </a:rPr>
              <a:t>porttitor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quam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</a:p>
          <a:p>
            <a:pPr marL="0" lvl="2" indent="0">
              <a:spcBef>
                <a:spcPts val="0"/>
              </a:spcBef>
              <a:spcAft>
                <a:spcPts val="2400"/>
              </a:spcAft>
              <a:buNone/>
            </a:pPr>
            <a:r>
              <a:rPr lang="it-IT" sz="1400" dirty="0" err="1">
                <a:solidFill>
                  <a:srgbClr val="005ABB"/>
                </a:solidFill>
              </a:rPr>
              <a:t>Lorem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ipsum</a:t>
            </a:r>
            <a:r>
              <a:rPr lang="it-IT" sz="1400" dirty="0">
                <a:solidFill>
                  <a:srgbClr val="005ABB"/>
                </a:solidFill>
              </a:rPr>
              <a:t> dolor </a:t>
            </a:r>
            <a:r>
              <a:rPr lang="it-IT" sz="1400" dirty="0" err="1">
                <a:solidFill>
                  <a:srgbClr val="005ABB"/>
                </a:solidFill>
              </a:rPr>
              <a:t>sit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amet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consectetur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adipiscing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elit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Curabitur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quis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sapien</a:t>
            </a:r>
            <a:r>
              <a:rPr lang="it-IT" sz="1400" dirty="0">
                <a:solidFill>
                  <a:srgbClr val="005ABB"/>
                </a:solidFill>
              </a:rPr>
              <a:t> ornare, </a:t>
            </a:r>
            <a:r>
              <a:rPr lang="it-IT" sz="1400" dirty="0" err="1">
                <a:solidFill>
                  <a:srgbClr val="005ABB"/>
                </a:solidFill>
              </a:rPr>
              <a:t>finibus</a:t>
            </a:r>
            <a:r>
              <a:rPr lang="it-IT" sz="1400" dirty="0">
                <a:solidFill>
                  <a:srgbClr val="005ABB"/>
                </a:solidFill>
              </a:rPr>
              <a:t> orci </a:t>
            </a:r>
            <a:r>
              <a:rPr lang="it-IT" sz="1400" dirty="0" err="1">
                <a:solidFill>
                  <a:srgbClr val="005ABB"/>
                </a:solidFill>
              </a:rPr>
              <a:t>eget</a:t>
            </a:r>
            <a:r>
              <a:rPr lang="it-IT" sz="1400" dirty="0">
                <a:solidFill>
                  <a:srgbClr val="005ABB"/>
                </a:solidFill>
              </a:rPr>
              <a:t>, gravida magna. </a:t>
            </a:r>
            <a:r>
              <a:rPr lang="it-IT" sz="1400" dirty="0" err="1">
                <a:solidFill>
                  <a:srgbClr val="005ABB"/>
                </a:solidFill>
              </a:rPr>
              <a:t>Nam</a:t>
            </a:r>
            <a:r>
              <a:rPr lang="it-IT" sz="1400" dirty="0">
                <a:solidFill>
                  <a:srgbClr val="005ABB"/>
                </a:solidFill>
              </a:rPr>
              <a:t> vel </a:t>
            </a:r>
            <a:r>
              <a:rPr lang="it-IT" sz="1400" dirty="0" err="1">
                <a:solidFill>
                  <a:srgbClr val="005ABB"/>
                </a:solidFill>
              </a:rPr>
              <a:t>sapien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interdum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scelerisque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augue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sit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amet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tincidunt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diam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</a:p>
          <a:p>
            <a:pPr marL="0" lvl="2" indent="0">
              <a:spcBef>
                <a:spcPts val="0"/>
              </a:spcBef>
              <a:spcAft>
                <a:spcPts val="2400"/>
              </a:spcAft>
              <a:buNone/>
            </a:pPr>
            <a:r>
              <a:rPr lang="it-IT" sz="1400" dirty="0">
                <a:solidFill>
                  <a:srgbClr val="005ABB"/>
                </a:solidFill>
              </a:rPr>
              <a:t>Nulla magna ex, </a:t>
            </a:r>
            <a:r>
              <a:rPr lang="it-IT" sz="1400" dirty="0" err="1">
                <a:solidFill>
                  <a:srgbClr val="005ABB"/>
                </a:solidFill>
              </a:rPr>
              <a:t>venenatis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eu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bibendum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ac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sagittis</a:t>
            </a:r>
            <a:r>
              <a:rPr lang="it-IT" sz="1400" dirty="0">
                <a:solidFill>
                  <a:srgbClr val="005ABB"/>
                </a:solidFill>
              </a:rPr>
              <a:t> in </a:t>
            </a:r>
            <a:r>
              <a:rPr lang="it-IT" sz="1400" dirty="0" err="1">
                <a:solidFill>
                  <a:srgbClr val="005ABB"/>
                </a:solidFill>
              </a:rPr>
              <a:t>metus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Vestibulum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malesuada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volutpat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lorem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eget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facilisis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Mauris</a:t>
            </a:r>
            <a:r>
              <a:rPr lang="it-IT" sz="1400" dirty="0">
                <a:solidFill>
                  <a:srgbClr val="005ABB"/>
                </a:solidFill>
              </a:rPr>
              <a:t> molestie lacinia </a:t>
            </a:r>
            <a:r>
              <a:rPr lang="it-IT" sz="1400" dirty="0" err="1">
                <a:solidFill>
                  <a:srgbClr val="005ABB"/>
                </a:solidFill>
              </a:rPr>
              <a:t>tincidunt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</a:p>
        </p:txBody>
      </p:sp>
      <p:sp>
        <p:nvSpPr>
          <p:cNvPr id="5" name="Segnaposto testo 3">
            <a:extLst>
              <a:ext uri="{FF2B5EF4-FFF2-40B4-BE49-F238E27FC236}">
                <a16:creationId xmlns:a16="http://schemas.microsoft.com/office/drawing/2014/main" id="{C476A4B9-212D-AA80-A8D9-B7479B8BB4B0}"/>
              </a:ext>
            </a:extLst>
          </p:cNvPr>
          <p:cNvSpPr txBox="1">
            <a:spLocks/>
          </p:cNvSpPr>
          <p:nvPr/>
        </p:nvSpPr>
        <p:spPr>
          <a:xfrm>
            <a:off x="241164" y="5523469"/>
            <a:ext cx="9428299" cy="644493"/>
          </a:xfrm>
          <a:prstGeom prst="rect">
            <a:avLst/>
          </a:prstGeom>
          <a:gradFill>
            <a:gsLst>
              <a:gs pos="94000">
                <a:srgbClr val="64B666"/>
              </a:gs>
              <a:gs pos="89000">
                <a:srgbClr val="55A873"/>
              </a:gs>
              <a:gs pos="63000">
                <a:srgbClr val="247B9C"/>
              </a:gs>
              <a:gs pos="34000">
                <a:srgbClr val="005ABB"/>
              </a:gs>
              <a:gs pos="100000">
                <a:srgbClr val="86D549"/>
              </a:gs>
            </a:gsLst>
            <a:lin ang="18600000" scaled="0"/>
          </a:gradFill>
        </p:spPr>
        <p:txBody>
          <a:bodyPr lIns="251999" tIns="251999" rIns="251999" bIns="251999" anchor="ctr">
            <a:noAutofit/>
          </a:bodyPr>
          <a:lstStyle>
            <a:lvl1pPr marL="263532" indent="-263532" algn="ctr" defTabSz="91442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63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63532" indent="-263532" algn="l" defTabSz="91442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65" indent="-254006" algn="l" defTabSz="91442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1708" indent="-254006" algn="l" defTabSz="91442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Font di sistema regolare"/>
              <a:buChar char="-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2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63" indent="-228606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74" indent="-228606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86" indent="-228606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97" indent="-228606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endParaRPr lang="it-IT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084E44BF-83F1-09D8-5F1C-9DDD38F490D0}"/>
              </a:ext>
            </a:extLst>
          </p:cNvPr>
          <p:cNvSpPr/>
          <p:nvPr/>
        </p:nvSpPr>
        <p:spPr>
          <a:xfrm>
            <a:off x="241164" y="5686987"/>
            <a:ext cx="9428298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it-IT" sz="1600" b="1" dirty="0">
                <a:solidFill>
                  <a:schemeClr val="bg1"/>
                </a:solidFill>
              </a:rPr>
              <a:t>Testo in evidenza</a:t>
            </a:r>
          </a:p>
        </p:txBody>
      </p:sp>
    </p:spTree>
    <p:extLst>
      <p:ext uri="{BB962C8B-B14F-4D97-AF65-F5344CB8AC3E}">
        <p14:creationId xmlns:p14="http://schemas.microsoft.com/office/powerpoint/2010/main" val="901982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667763B-8117-564A-8022-EBEDFA43E7A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9C51C79-2989-E54B-877D-6090B93B0878}" type="slidenum">
              <a:rPr lang="it-IT" smtClean="0"/>
              <a:t>6</a:t>
            </a:fld>
            <a:endParaRPr lang="it-IT" dirty="0"/>
          </a:p>
        </p:txBody>
      </p:sp>
      <p:graphicFrame>
        <p:nvGraphicFramePr>
          <p:cNvPr id="29" name="Tabella 7">
            <a:extLst>
              <a:ext uri="{FF2B5EF4-FFF2-40B4-BE49-F238E27FC236}">
                <a16:creationId xmlns:a16="http://schemas.microsoft.com/office/drawing/2014/main" id="{CBDE44A9-4C0F-4584-9BDF-1E5BAEE86ED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0868592"/>
              </p:ext>
            </p:extLst>
          </p:nvPr>
        </p:nvGraphicFramePr>
        <p:xfrm>
          <a:off x="234544" y="2585761"/>
          <a:ext cx="4539069" cy="3576489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1503928">
                  <a:extLst>
                    <a:ext uri="{9D8B030D-6E8A-4147-A177-3AD203B41FA5}">
                      <a16:colId xmlns:a16="http://schemas.microsoft.com/office/drawing/2014/main" val="2519467361"/>
                    </a:ext>
                  </a:extLst>
                </a:gridCol>
                <a:gridCol w="2008899">
                  <a:extLst>
                    <a:ext uri="{9D8B030D-6E8A-4147-A177-3AD203B41FA5}">
                      <a16:colId xmlns:a16="http://schemas.microsoft.com/office/drawing/2014/main" val="515188928"/>
                    </a:ext>
                  </a:extLst>
                </a:gridCol>
                <a:gridCol w="1026242">
                  <a:extLst>
                    <a:ext uri="{9D8B030D-6E8A-4147-A177-3AD203B41FA5}">
                      <a16:colId xmlns:a16="http://schemas.microsoft.com/office/drawing/2014/main" val="214831534"/>
                    </a:ext>
                  </a:extLst>
                </a:gridCol>
              </a:tblGrid>
              <a:tr h="303777">
                <a:tc>
                  <a:txBody>
                    <a:bodyPr/>
                    <a:lstStyle/>
                    <a:p>
                      <a:pPr algn="l"/>
                      <a:r>
                        <a:rPr lang="it-IT" sz="1000" dirty="0">
                          <a:latin typeface="+mn-lt"/>
                        </a:rPr>
                        <a:t>Voce 1</a:t>
                      </a:r>
                    </a:p>
                  </a:txBody>
                  <a:tcPr marR="144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AB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it-IT" sz="1000" dirty="0">
                          <a:latin typeface="+mn-lt"/>
                        </a:rPr>
                        <a:t>Voce 2</a:t>
                      </a:r>
                    </a:p>
                  </a:txBody>
                  <a:tcPr marR="144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AB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dirty="0">
                          <a:latin typeface="+mn-lt"/>
                        </a:rPr>
                        <a:t>Voce 3</a:t>
                      </a:r>
                    </a:p>
                  </a:txBody>
                  <a:tcPr marR="14400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A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7561821"/>
                  </a:ext>
                </a:extLst>
              </a:tr>
              <a:tr h="2727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b="1" kern="1200" dirty="0">
                          <a:solidFill>
                            <a:srgbClr val="005ABB"/>
                          </a:solidFill>
                          <a:latin typeface="+mn-lt"/>
                          <a:ea typeface="+mn-ea"/>
                          <a:cs typeface="+mn-cs"/>
                        </a:rPr>
                        <a:t>XXXX</a:t>
                      </a: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ts val="1060"/>
                        </a:lnSpc>
                      </a:pPr>
                      <a:r>
                        <a:rPr lang="it-IT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XXX </a:t>
                      </a:r>
                      <a:r>
                        <a:rPr lang="it-IT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XXX</a:t>
                      </a:r>
                      <a:r>
                        <a:rPr lang="it-IT" sz="9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9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XXX</a:t>
                      </a:r>
                      <a:endParaRPr lang="it-IT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60"/>
                        </a:lnSpc>
                      </a:pPr>
                      <a:r>
                        <a:rPr lang="it-IT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742703"/>
                  </a:ext>
                </a:extLst>
              </a:tr>
              <a:tr h="2727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5ABB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XXXX</a:t>
                      </a: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0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XXX XXX XXX</a:t>
                      </a:r>
                      <a:endParaRPr kumimoji="0" lang="it-IT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23" rtl="0" eaLnBrk="1" fontAlgn="auto" latinLnBrk="0" hangingPunct="1">
                        <a:lnSpc>
                          <a:spcPts val="10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123</a:t>
                      </a:r>
                      <a:endParaRPr kumimoji="0" lang="it-IT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8058617"/>
                  </a:ext>
                </a:extLst>
              </a:tr>
              <a:tr h="2727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5ABB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XXXX</a:t>
                      </a:r>
                      <a:endParaRPr kumimoji="0" lang="it-IT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5ABB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0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XXX XXX XXX</a:t>
                      </a:r>
                      <a:endParaRPr kumimoji="0" lang="it-IT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23" rtl="0" eaLnBrk="1" fontAlgn="auto" latinLnBrk="0" hangingPunct="1">
                        <a:lnSpc>
                          <a:spcPts val="10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123</a:t>
                      </a:r>
                      <a:endParaRPr kumimoji="0" lang="it-IT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0238180"/>
                  </a:ext>
                </a:extLst>
              </a:tr>
              <a:tr h="2727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5ABB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XXXX</a:t>
                      </a:r>
                      <a:endParaRPr kumimoji="0" lang="it-IT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5ABB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0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XXX XXX XXX</a:t>
                      </a:r>
                      <a:endParaRPr kumimoji="0" lang="it-IT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23" rtl="0" eaLnBrk="1" fontAlgn="auto" latinLnBrk="0" hangingPunct="1">
                        <a:lnSpc>
                          <a:spcPts val="10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123</a:t>
                      </a:r>
                      <a:endParaRPr kumimoji="0" lang="it-IT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4718279"/>
                  </a:ext>
                </a:extLst>
              </a:tr>
              <a:tr h="2727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5ABB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XXXX</a:t>
                      </a:r>
                      <a:endParaRPr kumimoji="0" lang="it-IT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5ABB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0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XXX XXX XXX</a:t>
                      </a:r>
                      <a:endParaRPr kumimoji="0" lang="it-IT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23" rtl="0" eaLnBrk="1" fontAlgn="auto" latinLnBrk="0" hangingPunct="1">
                        <a:lnSpc>
                          <a:spcPts val="10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123</a:t>
                      </a:r>
                      <a:endParaRPr kumimoji="0" lang="it-IT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8693931"/>
                  </a:ext>
                </a:extLst>
              </a:tr>
              <a:tr h="2727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5ABB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XXXX</a:t>
                      </a:r>
                      <a:endParaRPr kumimoji="0" lang="it-IT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5ABB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0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XXX XXX XXX</a:t>
                      </a:r>
                      <a:endParaRPr kumimoji="0" lang="it-IT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23" rtl="0" eaLnBrk="1" fontAlgn="auto" latinLnBrk="0" hangingPunct="1">
                        <a:lnSpc>
                          <a:spcPts val="10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123</a:t>
                      </a:r>
                      <a:endParaRPr kumimoji="0" lang="it-IT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3274004"/>
                  </a:ext>
                </a:extLst>
              </a:tr>
              <a:tr h="2727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5ABB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XXXX</a:t>
                      </a:r>
                      <a:endParaRPr kumimoji="0" lang="it-IT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5ABB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0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XXX XXX XXX</a:t>
                      </a:r>
                      <a:endParaRPr kumimoji="0" lang="it-IT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23" rtl="0" eaLnBrk="1" fontAlgn="auto" latinLnBrk="0" hangingPunct="1">
                        <a:lnSpc>
                          <a:spcPts val="10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123</a:t>
                      </a:r>
                      <a:endParaRPr kumimoji="0" lang="it-IT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4266465"/>
                  </a:ext>
                </a:extLst>
              </a:tr>
              <a:tr h="2727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5ABB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XXXX</a:t>
                      </a:r>
                      <a:endParaRPr kumimoji="0" lang="it-IT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5ABB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0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XXX XXX XXX</a:t>
                      </a:r>
                      <a:endParaRPr kumimoji="0" lang="it-IT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23" rtl="0" eaLnBrk="1" fontAlgn="auto" latinLnBrk="0" hangingPunct="1">
                        <a:lnSpc>
                          <a:spcPts val="10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123</a:t>
                      </a:r>
                      <a:endParaRPr kumimoji="0" lang="it-IT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5167197"/>
                  </a:ext>
                </a:extLst>
              </a:tr>
              <a:tr h="2727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5ABB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XXXX</a:t>
                      </a:r>
                      <a:endParaRPr kumimoji="0" lang="it-IT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5ABB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0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XXX XXX XXX</a:t>
                      </a:r>
                      <a:endParaRPr kumimoji="0" lang="it-IT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23" rtl="0" eaLnBrk="1" fontAlgn="auto" latinLnBrk="0" hangingPunct="1">
                        <a:lnSpc>
                          <a:spcPts val="10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123</a:t>
                      </a:r>
                      <a:endParaRPr kumimoji="0" lang="it-IT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7428910"/>
                  </a:ext>
                </a:extLst>
              </a:tr>
              <a:tr h="2727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5ABB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XXXX</a:t>
                      </a: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0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XXX XXX XXX</a:t>
                      </a:r>
                      <a:endParaRPr kumimoji="0" lang="it-IT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23" rtl="0" eaLnBrk="1" fontAlgn="auto" latinLnBrk="0" hangingPunct="1">
                        <a:lnSpc>
                          <a:spcPts val="10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123</a:t>
                      </a:r>
                      <a:endParaRPr kumimoji="0" lang="it-IT" sz="9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2623517"/>
                  </a:ext>
                </a:extLst>
              </a:tr>
              <a:tr h="2727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5ABB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XXXX</a:t>
                      </a: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0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XXX </a:t>
                      </a:r>
                      <a:r>
                        <a:rPr kumimoji="0" lang="it-IT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XXX</a:t>
                      </a:r>
                      <a:r>
                        <a:rPr kumimoji="0" lang="it-IT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it-IT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XXX</a:t>
                      </a:r>
                      <a:endParaRPr kumimoji="0" lang="it-IT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23" rtl="0" eaLnBrk="1" fontAlgn="auto" latinLnBrk="0" hangingPunct="1">
                        <a:lnSpc>
                          <a:spcPts val="10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9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6595247"/>
                  </a:ext>
                </a:extLst>
              </a:tr>
              <a:tr h="27272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900" b="1" kern="1200" dirty="0">
                          <a:solidFill>
                            <a:srgbClr val="005ABB"/>
                          </a:solidFill>
                          <a:latin typeface="+mn-lt"/>
                          <a:ea typeface="+mn-ea"/>
                          <a:cs typeface="+mn-cs"/>
                        </a:rPr>
                        <a:t>TOTALE</a:t>
                      </a: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ts val="1060"/>
                        </a:lnSpc>
                      </a:pPr>
                      <a:endParaRPr lang="it-IT" sz="9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060"/>
                        </a:lnSpc>
                      </a:pPr>
                      <a:r>
                        <a:rPr lang="it-IT" sz="9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 marL="81761" marR="81761" marT="40878" marB="40878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F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6564485"/>
                  </a:ext>
                </a:extLst>
              </a:tr>
            </a:tbl>
          </a:graphicData>
        </a:graphic>
      </p:graphicFrame>
      <p:sp>
        <p:nvSpPr>
          <p:cNvPr id="3" name="Segnaposto piè di pagina 3">
            <a:extLst>
              <a:ext uri="{FF2B5EF4-FFF2-40B4-BE49-F238E27FC236}">
                <a16:creationId xmlns:a16="http://schemas.microsoft.com/office/drawing/2014/main" id="{1C44EC46-FAA6-440C-7BA0-1B920BD99D1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54000" y="6482713"/>
            <a:ext cx="6390642" cy="238764"/>
          </a:xfrm>
        </p:spPr>
        <p:txBody>
          <a:bodyPr/>
          <a:lstStyle/>
          <a:p>
            <a:r>
              <a:rPr lang="it-IT" dirty="0"/>
              <a:t>SINA</a:t>
            </a:r>
          </a:p>
        </p:txBody>
      </p:sp>
      <p:sp>
        <p:nvSpPr>
          <p:cNvPr id="8" name="Segnaposto contenuto 1">
            <a:extLst>
              <a:ext uri="{FF2B5EF4-FFF2-40B4-BE49-F238E27FC236}">
                <a16:creationId xmlns:a16="http://schemas.microsoft.com/office/drawing/2014/main" id="{7AB2E9DB-E60F-7BD3-534F-68C6D9C2652A}"/>
              </a:ext>
            </a:extLst>
          </p:cNvPr>
          <p:cNvSpPr txBox="1">
            <a:spLocks/>
          </p:cNvSpPr>
          <p:nvPr/>
        </p:nvSpPr>
        <p:spPr>
          <a:xfrm>
            <a:off x="234898" y="1258320"/>
            <a:ext cx="4538716" cy="7735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3525" indent="-2635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263525" indent="-2635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50" indent="-25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1688" indent="-25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Font di sistema regolare"/>
              <a:buChar char="-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spcBef>
                <a:spcPts val="0"/>
              </a:spcBef>
              <a:spcAft>
                <a:spcPts val="2400"/>
              </a:spcAft>
              <a:buNone/>
            </a:pPr>
            <a:r>
              <a:rPr lang="it-IT" sz="1400" dirty="0" err="1">
                <a:solidFill>
                  <a:srgbClr val="005ABB"/>
                </a:solidFill>
              </a:rPr>
              <a:t>Lorem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ipsum</a:t>
            </a:r>
            <a:r>
              <a:rPr lang="it-IT" sz="1400" dirty="0">
                <a:solidFill>
                  <a:srgbClr val="005ABB"/>
                </a:solidFill>
              </a:rPr>
              <a:t> dolor </a:t>
            </a:r>
            <a:r>
              <a:rPr lang="it-IT" sz="1400" dirty="0" err="1">
                <a:solidFill>
                  <a:srgbClr val="005ABB"/>
                </a:solidFill>
              </a:rPr>
              <a:t>sit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amet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consectetur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adipiscing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elit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Curabitur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quis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sapien</a:t>
            </a:r>
            <a:r>
              <a:rPr lang="it-IT" sz="1400" dirty="0">
                <a:solidFill>
                  <a:srgbClr val="005ABB"/>
                </a:solidFill>
              </a:rPr>
              <a:t> ornare, </a:t>
            </a:r>
            <a:r>
              <a:rPr lang="it-IT" sz="1400" dirty="0" err="1">
                <a:solidFill>
                  <a:srgbClr val="005ABB"/>
                </a:solidFill>
              </a:rPr>
              <a:t>finibus</a:t>
            </a:r>
            <a:r>
              <a:rPr lang="it-IT" sz="1400" dirty="0">
                <a:solidFill>
                  <a:srgbClr val="005ABB"/>
                </a:solidFill>
              </a:rPr>
              <a:t> orci </a:t>
            </a:r>
            <a:r>
              <a:rPr lang="it-IT" sz="1400" dirty="0" err="1">
                <a:solidFill>
                  <a:srgbClr val="005ABB"/>
                </a:solidFill>
              </a:rPr>
              <a:t>eget</a:t>
            </a:r>
            <a:r>
              <a:rPr lang="it-IT" sz="1400" dirty="0">
                <a:solidFill>
                  <a:srgbClr val="005ABB"/>
                </a:solidFill>
              </a:rPr>
              <a:t>, gravida magna. </a:t>
            </a:r>
            <a:r>
              <a:rPr lang="it-IT" sz="1400" dirty="0" err="1">
                <a:solidFill>
                  <a:srgbClr val="005ABB"/>
                </a:solidFill>
              </a:rPr>
              <a:t>Nam</a:t>
            </a:r>
            <a:r>
              <a:rPr lang="it-IT" sz="1400" dirty="0">
                <a:solidFill>
                  <a:srgbClr val="005ABB"/>
                </a:solidFill>
              </a:rPr>
              <a:t> vel </a:t>
            </a:r>
            <a:r>
              <a:rPr lang="it-IT" sz="1400" dirty="0" err="1">
                <a:solidFill>
                  <a:srgbClr val="005ABB"/>
                </a:solidFill>
              </a:rPr>
              <a:t>sapien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interdum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scelerisque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augue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sit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amet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tincidunt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diam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</a:p>
          <a:p>
            <a:pPr marL="0" lvl="1"/>
            <a:endParaRPr lang="it-IT" sz="1400" b="1" dirty="0">
              <a:solidFill>
                <a:srgbClr val="005ABB"/>
              </a:solidFill>
            </a:endParaRPr>
          </a:p>
        </p:txBody>
      </p:sp>
      <p:sp>
        <p:nvSpPr>
          <p:cNvPr id="10" name="Titolo 9">
            <a:extLst>
              <a:ext uri="{FF2B5EF4-FFF2-40B4-BE49-F238E27FC236}">
                <a16:creationId xmlns:a16="http://schemas.microsoft.com/office/drawing/2014/main" id="{606F3F23-F5FE-BD95-8313-9C7828A52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Slide con tabella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68B35D5E-4ADF-205B-72EE-549D3B5684B8}"/>
              </a:ext>
            </a:extLst>
          </p:cNvPr>
          <p:cNvSpPr/>
          <p:nvPr/>
        </p:nvSpPr>
        <p:spPr>
          <a:xfrm>
            <a:off x="5132388" y="1304925"/>
            <a:ext cx="4537075" cy="48630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37212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667763B-8117-564A-8022-EBEDFA43E7A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9C51C79-2989-E54B-877D-6090B93B0878}" type="slidenum">
              <a:rPr lang="it-IT" smtClean="0"/>
              <a:t>7</a:t>
            </a:fld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2F432AA-D829-47EE-BF1D-165D823C5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Slide Key </a:t>
            </a:r>
            <a:r>
              <a:rPr lang="it-IT" dirty="0" err="1"/>
              <a:t>numbers</a:t>
            </a:r>
            <a:r>
              <a:rPr lang="it-IT" dirty="0"/>
              <a:t> - pagina intera</a:t>
            </a:r>
          </a:p>
        </p:txBody>
      </p:sp>
      <p:sp>
        <p:nvSpPr>
          <p:cNvPr id="7" name="Segnaposto piè di pagina 3">
            <a:extLst>
              <a:ext uri="{FF2B5EF4-FFF2-40B4-BE49-F238E27FC236}">
                <a16:creationId xmlns:a16="http://schemas.microsoft.com/office/drawing/2014/main" id="{F0AF5F58-412F-4DC6-0BE4-E0D2FAAEC87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54000" y="6482713"/>
            <a:ext cx="6390642" cy="238764"/>
          </a:xfrm>
        </p:spPr>
        <p:txBody>
          <a:bodyPr/>
          <a:lstStyle/>
          <a:p>
            <a:r>
              <a:rPr lang="it-IT" dirty="0"/>
              <a:t>SINA</a:t>
            </a:r>
          </a:p>
        </p:txBody>
      </p:sp>
      <p:pic>
        <p:nvPicPr>
          <p:cNvPr id="4" name="Immagine 3" descr="Immagine che contiene molla elicoidale, primavera, natura&#10;&#10;Descrizione generata automaticamente">
            <a:extLst>
              <a:ext uri="{FF2B5EF4-FFF2-40B4-BE49-F238E27FC236}">
                <a16:creationId xmlns:a16="http://schemas.microsoft.com/office/drawing/2014/main" id="{3B225973-347C-84C6-631E-8F326D7B5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645" y="4187061"/>
            <a:ext cx="900000" cy="900000"/>
          </a:xfrm>
          <a:prstGeom prst="rect">
            <a:avLst/>
          </a:prstGeom>
        </p:spPr>
      </p:pic>
      <p:pic>
        <p:nvPicPr>
          <p:cNvPr id="6" name="Immagine 5" descr="Immagine che contiene Elementi grafici, schermata, arte, cerchio&#10;&#10;Descrizione generata automaticamente">
            <a:extLst>
              <a:ext uri="{FF2B5EF4-FFF2-40B4-BE49-F238E27FC236}">
                <a16:creationId xmlns:a16="http://schemas.microsoft.com/office/drawing/2014/main" id="{FA20126C-EECA-1191-145C-981993DCD8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8223" y="1788585"/>
            <a:ext cx="900000" cy="900000"/>
          </a:xfrm>
          <a:prstGeom prst="rect">
            <a:avLst/>
          </a:prstGeom>
        </p:spPr>
      </p:pic>
      <p:sp>
        <p:nvSpPr>
          <p:cNvPr id="8" name="Shape 120">
            <a:extLst>
              <a:ext uri="{FF2B5EF4-FFF2-40B4-BE49-F238E27FC236}">
                <a16:creationId xmlns:a16="http://schemas.microsoft.com/office/drawing/2014/main" id="{C0D26177-5799-C035-9681-2B3624E06B7F}"/>
              </a:ext>
            </a:extLst>
          </p:cNvPr>
          <p:cNvSpPr txBox="1">
            <a:spLocks/>
          </p:cNvSpPr>
          <p:nvPr/>
        </p:nvSpPr>
        <p:spPr>
          <a:xfrm>
            <a:off x="5975331" y="2322530"/>
            <a:ext cx="1116521" cy="517248"/>
          </a:xfrm>
          <a:prstGeom prst="rect">
            <a:avLst/>
          </a:prstGeom>
          <a:noFill/>
          <a:ln>
            <a:noFill/>
          </a:ln>
        </p:spPr>
        <p:txBody>
          <a:bodyPr lIns="74283" tIns="74283" rIns="74283" bIns="7428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lvl="0">
              <a:buClr>
                <a:srgbClr val="000000"/>
              </a:buClr>
              <a:buNone/>
            </a:pPr>
            <a:r>
              <a:rPr lang="it-IT" sz="1138" kern="0" dirty="0">
                <a:solidFill>
                  <a:srgbClr val="005ABB"/>
                </a:solidFill>
                <a:latin typeface="+mn-lt"/>
                <a:cs typeface="Avenir Next Demi Bold"/>
              </a:rPr>
              <a:t>Ricavi consolidati in €</a:t>
            </a:r>
          </a:p>
        </p:txBody>
      </p:sp>
      <p:sp>
        <p:nvSpPr>
          <p:cNvPr id="9" name="Shape 120">
            <a:extLst>
              <a:ext uri="{FF2B5EF4-FFF2-40B4-BE49-F238E27FC236}">
                <a16:creationId xmlns:a16="http://schemas.microsoft.com/office/drawing/2014/main" id="{F9B1B68B-8B0C-057C-8222-AC8A1978BF88}"/>
              </a:ext>
            </a:extLst>
          </p:cNvPr>
          <p:cNvSpPr txBox="1">
            <a:spLocks/>
          </p:cNvSpPr>
          <p:nvPr/>
        </p:nvSpPr>
        <p:spPr>
          <a:xfrm>
            <a:off x="5977127" y="1973747"/>
            <a:ext cx="1462500" cy="438750"/>
          </a:xfrm>
          <a:prstGeom prst="rect">
            <a:avLst/>
          </a:prstGeom>
          <a:noFill/>
          <a:ln>
            <a:noFill/>
          </a:ln>
        </p:spPr>
        <p:txBody>
          <a:bodyPr lIns="74283" tIns="74283" rIns="74283" bIns="7428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lvl="0">
              <a:buClr>
                <a:srgbClr val="000000"/>
              </a:buClr>
              <a:buNone/>
            </a:pPr>
            <a:r>
              <a:rPr lang="it-IT" sz="2275" b="1" kern="0" dirty="0">
                <a:solidFill>
                  <a:srgbClr val="005ABB"/>
                </a:solidFill>
                <a:latin typeface="+mn-lt"/>
                <a:cs typeface="Avenir Next Demi Bold"/>
              </a:rPr>
              <a:t>4 mld</a:t>
            </a:r>
          </a:p>
        </p:txBody>
      </p:sp>
      <p:sp>
        <p:nvSpPr>
          <p:cNvPr id="10" name="Rectangle 33">
            <a:extLst>
              <a:ext uri="{FF2B5EF4-FFF2-40B4-BE49-F238E27FC236}">
                <a16:creationId xmlns:a16="http://schemas.microsoft.com/office/drawing/2014/main" id="{DD08658B-0270-10A3-CDAE-ACF8972BC382}"/>
              </a:ext>
            </a:extLst>
          </p:cNvPr>
          <p:cNvSpPr/>
          <p:nvPr/>
        </p:nvSpPr>
        <p:spPr>
          <a:xfrm rot="16200000">
            <a:off x="6099788" y="1771806"/>
            <a:ext cx="102967" cy="2259757"/>
          </a:xfrm>
          <a:prstGeom prst="rect">
            <a:avLst/>
          </a:prstGeom>
          <a:gradFill>
            <a:gsLst>
              <a:gs pos="34000">
                <a:srgbClr val="005ABB"/>
              </a:gs>
              <a:gs pos="89000">
                <a:srgbClr val="55A873"/>
              </a:gs>
              <a:gs pos="63000">
                <a:srgbClr val="247B9C"/>
              </a:gs>
              <a:gs pos="94500">
                <a:srgbClr val="64B666"/>
              </a:gs>
              <a:gs pos="100000">
                <a:srgbClr val="86D549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63" dirty="0"/>
          </a:p>
        </p:txBody>
      </p:sp>
      <p:pic>
        <p:nvPicPr>
          <p:cNvPr id="11" name="Immagine 10" descr="Immagine che contiene Elementi grafici, Policromia, cerchio, design&#10;&#10;Descrizione generata automaticamente">
            <a:extLst>
              <a:ext uri="{FF2B5EF4-FFF2-40B4-BE49-F238E27FC236}">
                <a16:creationId xmlns:a16="http://schemas.microsoft.com/office/drawing/2014/main" id="{C9F6F6F2-A149-1694-8B5C-224476A00E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9408" y="4181942"/>
            <a:ext cx="900000" cy="900000"/>
          </a:xfrm>
          <a:prstGeom prst="rect">
            <a:avLst/>
          </a:prstGeom>
        </p:spPr>
      </p:pic>
      <p:sp>
        <p:nvSpPr>
          <p:cNvPr id="12" name="Shape 120">
            <a:extLst>
              <a:ext uri="{FF2B5EF4-FFF2-40B4-BE49-F238E27FC236}">
                <a16:creationId xmlns:a16="http://schemas.microsoft.com/office/drawing/2014/main" id="{E0662EEA-EA12-63D1-A99D-34F33B35F638}"/>
              </a:ext>
            </a:extLst>
          </p:cNvPr>
          <p:cNvSpPr txBox="1">
            <a:spLocks/>
          </p:cNvSpPr>
          <p:nvPr/>
        </p:nvSpPr>
        <p:spPr>
          <a:xfrm>
            <a:off x="3572332" y="4786161"/>
            <a:ext cx="1565530" cy="517248"/>
          </a:xfrm>
          <a:prstGeom prst="rect">
            <a:avLst/>
          </a:prstGeom>
          <a:noFill/>
          <a:ln>
            <a:noFill/>
          </a:ln>
        </p:spPr>
        <p:txBody>
          <a:bodyPr lIns="74283" tIns="74283" rIns="74283" bIns="7428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lvl="0">
              <a:buClr>
                <a:srgbClr val="000000"/>
              </a:buClr>
              <a:buNone/>
            </a:pPr>
            <a:r>
              <a:rPr lang="it-IT" sz="1138" kern="0" dirty="0">
                <a:solidFill>
                  <a:srgbClr val="005ABB"/>
                </a:solidFill>
                <a:latin typeface="+mn-lt"/>
                <a:cs typeface="Avenir Next Demi Bold"/>
              </a:rPr>
              <a:t>Presenza nel mondo</a:t>
            </a:r>
          </a:p>
        </p:txBody>
      </p:sp>
      <p:sp>
        <p:nvSpPr>
          <p:cNvPr id="13" name="Shape 120">
            <a:extLst>
              <a:ext uri="{FF2B5EF4-FFF2-40B4-BE49-F238E27FC236}">
                <a16:creationId xmlns:a16="http://schemas.microsoft.com/office/drawing/2014/main" id="{0E82B57B-80CE-4156-74B0-52807C881099}"/>
              </a:ext>
            </a:extLst>
          </p:cNvPr>
          <p:cNvSpPr txBox="1">
            <a:spLocks/>
          </p:cNvSpPr>
          <p:nvPr/>
        </p:nvSpPr>
        <p:spPr>
          <a:xfrm>
            <a:off x="3568112" y="4437378"/>
            <a:ext cx="1462500" cy="438750"/>
          </a:xfrm>
          <a:prstGeom prst="rect">
            <a:avLst/>
          </a:prstGeom>
          <a:noFill/>
          <a:ln>
            <a:noFill/>
          </a:ln>
        </p:spPr>
        <p:txBody>
          <a:bodyPr lIns="74283" tIns="74283" rIns="74283" bIns="7428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lvl="0">
              <a:buClr>
                <a:srgbClr val="000000"/>
              </a:buClr>
              <a:buNone/>
            </a:pPr>
            <a:r>
              <a:rPr lang="it-IT" sz="2275" b="1" kern="0" dirty="0">
                <a:solidFill>
                  <a:srgbClr val="005ABB"/>
                </a:solidFill>
                <a:latin typeface="+mn-lt"/>
                <a:cs typeface="Avenir Next Demi Bold"/>
              </a:rPr>
              <a:t>15+ paesi</a:t>
            </a:r>
          </a:p>
        </p:txBody>
      </p:sp>
      <p:sp>
        <p:nvSpPr>
          <p:cNvPr id="14" name="Rectangle 33">
            <a:extLst>
              <a:ext uri="{FF2B5EF4-FFF2-40B4-BE49-F238E27FC236}">
                <a16:creationId xmlns:a16="http://schemas.microsoft.com/office/drawing/2014/main" id="{F5E21F33-77CA-31AA-D671-A5FC1683500C}"/>
              </a:ext>
            </a:extLst>
          </p:cNvPr>
          <p:cNvSpPr/>
          <p:nvPr/>
        </p:nvSpPr>
        <p:spPr>
          <a:xfrm rot="16200000">
            <a:off x="3691344" y="4236473"/>
            <a:ext cx="104400" cy="2260800"/>
          </a:xfrm>
          <a:prstGeom prst="rect">
            <a:avLst/>
          </a:prstGeom>
          <a:gradFill>
            <a:gsLst>
              <a:gs pos="34000">
                <a:srgbClr val="005ABB"/>
              </a:gs>
              <a:gs pos="89000">
                <a:srgbClr val="55A873"/>
              </a:gs>
              <a:gs pos="63000">
                <a:srgbClr val="247B9C"/>
              </a:gs>
              <a:gs pos="94500">
                <a:srgbClr val="64B666"/>
              </a:gs>
              <a:gs pos="100000">
                <a:srgbClr val="86D549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63" dirty="0"/>
          </a:p>
        </p:txBody>
      </p:sp>
      <p:pic>
        <p:nvPicPr>
          <p:cNvPr id="15" name="Immagine 14" descr="Immagine che contiene linea, schermata, Policromia, Elementi grafici&#10;&#10;Descrizione generata automaticamente">
            <a:extLst>
              <a:ext uri="{FF2B5EF4-FFF2-40B4-BE49-F238E27FC236}">
                <a16:creationId xmlns:a16="http://schemas.microsoft.com/office/drawing/2014/main" id="{76127157-9440-78EE-81B9-8009CE9BD1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0485" y="1786986"/>
            <a:ext cx="900000" cy="900000"/>
          </a:xfrm>
          <a:prstGeom prst="rect">
            <a:avLst/>
          </a:prstGeom>
        </p:spPr>
      </p:pic>
      <p:sp>
        <p:nvSpPr>
          <p:cNvPr id="16" name="Shape 120">
            <a:extLst>
              <a:ext uri="{FF2B5EF4-FFF2-40B4-BE49-F238E27FC236}">
                <a16:creationId xmlns:a16="http://schemas.microsoft.com/office/drawing/2014/main" id="{74D77BF9-622B-B660-67EF-344A289A54F8}"/>
              </a:ext>
            </a:extLst>
          </p:cNvPr>
          <p:cNvSpPr txBox="1">
            <a:spLocks/>
          </p:cNvSpPr>
          <p:nvPr/>
        </p:nvSpPr>
        <p:spPr>
          <a:xfrm>
            <a:off x="3579943" y="2324420"/>
            <a:ext cx="1565530" cy="517248"/>
          </a:xfrm>
          <a:prstGeom prst="rect">
            <a:avLst/>
          </a:prstGeom>
          <a:noFill/>
          <a:ln>
            <a:noFill/>
          </a:ln>
        </p:spPr>
        <p:txBody>
          <a:bodyPr lIns="74283" tIns="74283" rIns="74283" bIns="7428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lvl="0">
              <a:buClr>
                <a:srgbClr val="000000"/>
              </a:buClr>
              <a:buNone/>
            </a:pPr>
            <a:r>
              <a:rPr lang="it-IT" sz="1138" kern="0" dirty="0">
                <a:solidFill>
                  <a:srgbClr val="005ABB"/>
                </a:solidFill>
                <a:latin typeface="+mn-lt"/>
                <a:cs typeface="Avenir Next Demi Bold"/>
              </a:rPr>
              <a:t>Reti autostradali           in concessione</a:t>
            </a:r>
          </a:p>
        </p:txBody>
      </p:sp>
      <p:sp>
        <p:nvSpPr>
          <p:cNvPr id="17" name="Shape 120">
            <a:extLst>
              <a:ext uri="{FF2B5EF4-FFF2-40B4-BE49-F238E27FC236}">
                <a16:creationId xmlns:a16="http://schemas.microsoft.com/office/drawing/2014/main" id="{5C6E66B3-FFE8-B1AF-D514-BA646AE8AEB0}"/>
              </a:ext>
            </a:extLst>
          </p:cNvPr>
          <p:cNvSpPr txBox="1">
            <a:spLocks/>
          </p:cNvSpPr>
          <p:nvPr/>
        </p:nvSpPr>
        <p:spPr>
          <a:xfrm>
            <a:off x="3575723" y="1975637"/>
            <a:ext cx="1462500" cy="438750"/>
          </a:xfrm>
          <a:prstGeom prst="rect">
            <a:avLst/>
          </a:prstGeom>
          <a:noFill/>
          <a:ln>
            <a:noFill/>
          </a:ln>
        </p:spPr>
        <p:txBody>
          <a:bodyPr lIns="74283" tIns="74283" rIns="74283" bIns="7428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lvl="0">
              <a:buClr>
                <a:srgbClr val="000000"/>
              </a:buClr>
              <a:buNone/>
            </a:pPr>
            <a:r>
              <a:rPr lang="it-IT" sz="2275" b="1" kern="0" dirty="0">
                <a:solidFill>
                  <a:srgbClr val="005ABB"/>
                </a:solidFill>
                <a:latin typeface="+mn-lt"/>
                <a:cs typeface="Avenir Next Demi Bold"/>
              </a:rPr>
              <a:t>5.900 km</a:t>
            </a:r>
          </a:p>
        </p:txBody>
      </p:sp>
      <p:sp>
        <p:nvSpPr>
          <p:cNvPr id="18" name="Rectangle 33">
            <a:extLst>
              <a:ext uri="{FF2B5EF4-FFF2-40B4-BE49-F238E27FC236}">
                <a16:creationId xmlns:a16="http://schemas.microsoft.com/office/drawing/2014/main" id="{95382826-13F5-7DB8-AD0F-BB1860E215CF}"/>
              </a:ext>
            </a:extLst>
          </p:cNvPr>
          <p:cNvSpPr/>
          <p:nvPr/>
        </p:nvSpPr>
        <p:spPr>
          <a:xfrm rot="16200000">
            <a:off x="3696633" y="1772759"/>
            <a:ext cx="108000" cy="2259757"/>
          </a:xfrm>
          <a:prstGeom prst="rect">
            <a:avLst/>
          </a:prstGeom>
          <a:gradFill>
            <a:gsLst>
              <a:gs pos="34000">
                <a:srgbClr val="005ABB"/>
              </a:gs>
              <a:gs pos="89000">
                <a:srgbClr val="55A873"/>
              </a:gs>
              <a:gs pos="63000">
                <a:srgbClr val="247B9C"/>
              </a:gs>
              <a:gs pos="94500">
                <a:srgbClr val="64B666"/>
              </a:gs>
              <a:gs pos="100000">
                <a:srgbClr val="86D549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63" dirty="0"/>
          </a:p>
        </p:txBody>
      </p:sp>
      <p:pic>
        <p:nvPicPr>
          <p:cNvPr id="19" name="Immagine 18" descr="Immagine che contiene arte, Elementi grafici, design&#10;&#10;Descrizione generata automaticamente">
            <a:extLst>
              <a:ext uri="{FF2B5EF4-FFF2-40B4-BE49-F238E27FC236}">
                <a16:creationId xmlns:a16="http://schemas.microsoft.com/office/drawing/2014/main" id="{C68B00D2-D97C-A4CF-8082-2298E3B732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12991" y="1786986"/>
            <a:ext cx="900000" cy="900000"/>
          </a:xfrm>
          <a:prstGeom prst="rect">
            <a:avLst/>
          </a:prstGeom>
        </p:spPr>
      </p:pic>
      <p:sp>
        <p:nvSpPr>
          <p:cNvPr id="20" name="Shape 120">
            <a:extLst>
              <a:ext uri="{FF2B5EF4-FFF2-40B4-BE49-F238E27FC236}">
                <a16:creationId xmlns:a16="http://schemas.microsoft.com/office/drawing/2014/main" id="{ADF66AAF-D680-91ED-D575-2D24A56F8C3C}"/>
              </a:ext>
            </a:extLst>
          </p:cNvPr>
          <p:cNvSpPr txBox="1">
            <a:spLocks/>
          </p:cNvSpPr>
          <p:nvPr/>
        </p:nvSpPr>
        <p:spPr>
          <a:xfrm>
            <a:off x="8416653" y="2324092"/>
            <a:ext cx="1616896" cy="517248"/>
          </a:xfrm>
          <a:prstGeom prst="rect">
            <a:avLst/>
          </a:prstGeom>
          <a:noFill/>
          <a:ln>
            <a:noFill/>
          </a:ln>
        </p:spPr>
        <p:txBody>
          <a:bodyPr lIns="74283" tIns="74283" rIns="74283" bIns="7428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lvl="0">
              <a:buClr>
                <a:srgbClr val="000000"/>
              </a:buClr>
              <a:buNone/>
            </a:pPr>
            <a:r>
              <a:rPr lang="it-IT" sz="1138" kern="0" dirty="0">
                <a:solidFill>
                  <a:srgbClr val="005ABB"/>
                </a:solidFill>
                <a:latin typeface="+mn-lt"/>
                <a:cs typeface="Avenir Next Demi Bold"/>
              </a:rPr>
              <a:t>Dipendenti e collaboratori</a:t>
            </a:r>
          </a:p>
        </p:txBody>
      </p:sp>
      <p:sp>
        <p:nvSpPr>
          <p:cNvPr id="21" name="Shape 120">
            <a:extLst>
              <a:ext uri="{FF2B5EF4-FFF2-40B4-BE49-F238E27FC236}">
                <a16:creationId xmlns:a16="http://schemas.microsoft.com/office/drawing/2014/main" id="{8CEFABDD-E743-78E0-15CD-504E823D7B4D}"/>
              </a:ext>
            </a:extLst>
          </p:cNvPr>
          <p:cNvSpPr txBox="1">
            <a:spLocks/>
          </p:cNvSpPr>
          <p:nvPr/>
        </p:nvSpPr>
        <p:spPr>
          <a:xfrm>
            <a:off x="8418449" y="1975309"/>
            <a:ext cx="1462500" cy="438750"/>
          </a:xfrm>
          <a:prstGeom prst="rect">
            <a:avLst/>
          </a:prstGeom>
          <a:noFill/>
          <a:ln>
            <a:noFill/>
          </a:ln>
        </p:spPr>
        <p:txBody>
          <a:bodyPr lIns="74283" tIns="74283" rIns="74283" bIns="7428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lvl="0">
              <a:buClr>
                <a:srgbClr val="000000"/>
              </a:buClr>
              <a:buNone/>
            </a:pPr>
            <a:r>
              <a:rPr lang="it-IT" sz="2000" b="1" kern="0" baseline="-8000" dirty="0">
                <a:solidFill>
                  <a:srgbClr val="005AB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~ </a:t>
            </a:r>
            <a:r>
              <a:rPr lang="it-IT" sz="2275" b="1" kern="0" dirty="0">
                <a:solidFill>
                  <a:srgbClr val="005ABB"/>
                </a:solidFill>
                <a:latin typeface="+mn-lt"/>
                <a:cs typeface="Avenir Next Demi Bold"/>
              </a:rPr>
              <a:t>16.500</a:t>
            </a:r>
          </a:p>
        </p:txBody>
      </p:sp>
      <p:sp>
        <p:nvSpPr>
          <p:cNvPr id="23" name="Rectangle 33">
            <a:extLst>
              <a:ext uri="{FF2B5EF4-FFF2-40B4-BE49-F238E27FC236}">
                <a16:creationId xmlns:a16="http://schemas.microsoft.com/office/drawing/2014/main" id="{F0219EFE-FBE0-8D05-EA07-A0384E88C3F2}"/>
              </a:ext>
            </a:extLst>
          </p:cNvPr>
          <p:cNvSpPr/>
          <p:nvPr/>
        </p:nvSpPr>
        <p:spPr>
          <a:xfrm rot="16200000">
            <a:off x="8485216" y="1770393"/>
            <a:ext cx="108000" cy="2259760"/>
          </a:xfrm>
          <a:prstGeom prst="rect">
            <a:avLst/>
          </a:prstGeom>
          <a:gradFill>
            <a:gsLst>
              <a:gs pos="34000">
                <a:srgbClr val="005ABB"/>
              </a:gs>
              <a:gs pos="89000">
                <a:srgbClr val="55A873"/>
              </a:gs>
              <a:gs pos="63000">
                <a:srgbClr val="247B9C"/>
              </a:gs>
              <a:gs pos="94500">
                <a:srgbClr val="64B666"/>
              </a:gs>
              <a:gs pos="100000">
                <a:srgbClr val="86D549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63" dirty="0"/>
          </a:p>
        </p:txBody>
      </p:sp>
      <p:pic>
        <p:nvPicPr>
          <p:cNvPr id="24" name="Immagine 23" descr="Immagine che contiene Elementi grafici, Carattere, grafica, design&#10;&#10;Descrizione generata automaticamente">
            <a:extLst>
              <a:ext uri="{FF2B5EF4-FFF2-40B4-BE49-F238E27FC236}">
                <a16:creationId xmlns:a16="http://schemas.microsoft.com/office/drawing/2014/main" id="{BA91F84F-D805-AAE9-C6DF-C8993FB611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2649" y="4181942"/>
            <a:ext cx="900000" cy="900000"/>
          </a:xfrm>
          <a:prstGeom prst="rect">
            <a:avLst/>
          </a:prstGeom>
        </p:spPr>
      </p:pic>
      <p:sp>
        <p:nvSpPr>
          <p:cNvPr id="26" name="Shape 120">
            <a:extLst>
              <a:ext uri="{FF2B5EF4-FFF2-40B4-BE49-F238E27FC236}">
                <a16:creationId xmlns:a16="http://schemas.microsoft.com/office/drawing/2014/main" id="{AFBFE954-78F1-0D09-8DCF-35BA9958D5C9}"/>
              </a:ext>
            </a:extLst>
          </p:cNvPr>
          <p:cNvSpPr txBox="1">
            <a:spLocks/>
          </p:cNvSpPr>
          <p:nvPr/>
        </p:nvSpPr>
        <p:spPr>
          <a:xfrm>
            <a:off x="5984551" y="4793729"/>
            <a:ext cx="1296599" cy="517248"/>
          </a:xfrm>
          <a:prstGeom prst="rect">
            <a:avLst/>
          </a:prstGeom>
          <a:noFill/>
          <a:ln>
            <a:noFill/>
          </a:ln>
        </p:spPr>
        <p:txBody>
          <a:bodyPr lIns="74283" tIns="74283" rIns="74283" bIns="7428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lvl="0">
              <a:buClr>
                <a:srgbClr val="000000"/>
              </a:buClr>
              <a:buNone/>
            </a:pPr>
            <a:r>
              <a:rPr lang="it-IT" sz="1138" kern="0" dirty="0">
                <a:solidFill>
                  <a:srgbClr val="005ABB"/>
                </a:solidFill>
                <a:latin typeface="+mn-lt"/>
                <a:cs typeface="Avenir Next Demi Bold"/>
              </a:rPr>
              <a:t>EBITDA </a:t>
            </a:r>
            <a:br>
              <a:rPr lang="it-IT" sz="1138" kern="0" dirty="0">
                <a:solidFill>
                  <a:srgbClr val="005ABB"/>
                </a:solidFill>
                <a:latin typeface="+mn-lt"/>
                <a:cs typeface="Avenir Next Demi Bold"/>
              </a:rPr>
            </a:br>
            <a:r>
              <a:rPr lang="it-IT" sz="1138" kern="0" dirty="0">
                <a:solidFill>
                  <a:srgbClr val="005ABB"/>
                </a:solidFill>
                <a:latin typeface="+mn-lt"/>
                <a:cs typeface="Avenir Next Demi Bold"/>
              </a:rPr>
              <a:t>in €</a:t>
            </a:r>
          </a:p>
        </p:txBody>
      </p:sp>
      <p:sp>
        <p:nvSpPr>
          <p:cNvPr id="28" name="Shape 120">
            <a:extLst>
              <a:ext uri="{FF2B5EF4-FFF2-40B4-BE49-F238E27FC236}">
                <a16:creationId xmlns:a16="http://schemas.microsoft.com/office/drawing/2014/main" id="{E2FF9B88-91E5-70AF-11F1-8D1A71E1FA25}"/>
              </a:ext>
            </a:extLst>
          </p:cNvPr>
          <p:cNvSpPr txBox="1">
            <a:spLocks/>
          </p:cNvSpPr>
          <p:nvPr/>
        </p:nvSpPr>
        <p:spPr>
          <a:xfrm>
            <a:off x="5986347" y="4444946"/>
            <a:ext cx="1462500" cy="438750"/>
          </a:xfrm>
          <a:prstGeom prst="rect">
            <a:avLst/>
          </a:prstGeom>
          <a:noFill/>
          <a:ln>
            <a:noFill/>
          </a:ln>
        </p:spPr>
        <p:txBody>
          <a:bodyPr lIns="74283" tIns="74283" rIns="74283" bIns="7428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lvl="0">
              <a:buClr>
                <a:srgbClr val="000000"/>
              </a:buClr>
              <a:buNone/>
            </a:pPr>
            <a:r>
              <a:rPr lang="it-IT" sz="2275" b="1" kern="0" dirty="0">
                <a:solidFill>
                  <a:srgbClr val="005ABB"/>
                </a:solidFill>
                <a:latin typeface="+mn-lt"/>
                <a:cs typeface="Avenir Next Demi Bold"/>
              </a:rPr>
              <a:t>1,9 mld</a:t>
            </a:r>
          </a:p>
        </p:txBody>
      </p:sp>
      <p:sp>
        <p:nvSpPr>
          <p:cNvPr id="29" name="Rectangle 33">
            <a:extLst>
              <a:ext uri="{FF2B5EF4-FFF2-40B4-BE49-F238E27FC236}">
                <a16:creationId xmlns:a16="http://schemas.microsoft.com/office/drawing/2014/main" id="{87BE132E-BBD2-06A7-1C5B-5E9AA090BF2A}"/>
              </a:ext>
            </a:extLst>
          </p:cNvPr>
          <p:cNvSpPr/>
          <p:nvPr/>
        </p:nvSpPr>
        <p:spPr>
          <a:xfrm rot="16200000">
            <a:off x="6100996" y="4236578"/>
            <a:ext cx="108000" cy="2260800"/>
          </a:xfrm>
          <a:prstGeom prst="rect">
            <a:avLst/>
          </a:prstGeom>
          <a:gradFill>
            <a:gsLst>
              <a:gs pos="34000">
                <a:srgbClr val="005ABB"/>
              </a:gs>
              <a:gs pos="89000">
                <a:srgbClr val="55A873"/>
              </a:gs>
              <a:gs pos="63000">
                <a:srgbClr val="247B9C"/>
              </a:gs>
              <a:gs pos="94500">
                <a:srgbClr val="64B666"/>
              </a:gs>
              <a:gs pos="100000">
                <a:srgbClr val="86D549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63" dirty="0"/>
          </a:p>
        </p:txBody>
      </p:sp>
      <p:pic>
        <p:nvPicPr>
          <p:cNvPr id="30" name="Immagine 29" descr="Immagine che contiene Elementi grafici, grafica, Carattere, cerchio&#10;&#10;Descrizione generata automaticamente">
            <a:extLst>
              <a:ext uri="{FF2B5EF4-FFF2-40B4-BE49-F238E27FC236}">
                <a16:creationId xmlns:a16="http://schemas.microsoft.com/office/drawing/2014/main" id="{72B9DA18-2EEA-6E45-4C8D-D670E96179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1735" y="1788585"/>
            <a:ext cx="900000" cy="900000"/>
          </a:xfrm>
          <a:prstGeom prst="rect">
            <a:avLst/>
          </a:prstGeom>
        </p:spPr>
      </p:pic>
      <p:sp>
        <p:nvSpPr>
          <p:cNvPr id="32" name="Shape 120">
            <a:extLst>
              <a:ext uri="{FF2B5EF4-FFF2-40B4-BE49-F238E27FC236}">
                <a16:creationId xmlns:a16="http://schemas.microsoft.com/office/drawing/2014/main" id="{E131C7E0-352E-910B-F1BA-FA6EA8253E5A}"/>
              </a:ext>
            </a:extLst>
          </p:cNvPr>
          <p:cNvSpPr txBox="1">
            <a:spLocks/>
          </p:cNvSpPr>
          <p:nvPr/>
        </p:nvSpPr>
        <p:spPr>
          <a:xfrm>
            <a:off x="1184464" y="2324093"/>
            <a:ext cx="1565530" cy="517248"/>
          </a:xfrm>
          <a:prstGeom prst="rect">
            <a:avLst/>
          </a:prstGeom>
          <a:noFill/>
          <a:ln>
            <a:noFill/>
          </a:ln>
        </p:spPr>
        <p:txBody>
          <a:bodyPr lIns="74283" tIns="74283" rIns="74283" bIns="7428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lvl="0">
              <a:buClr>
                <a:srgbClr val="000000"/>
              </a:buClr>
              <a:buNone/>
            </a:pPr>
            <a:r>
              <a:rPr lang="it-IT" sz="1138" kern="0" dirty="0">
                <a:solidFill>
                  <a:srgbClr val="005ABB"/>
                </a:solidFill>
                <a:latin typeface="+mn-lt"/>
                <a:cs typeface="Avenir Next Demi Bold"/>
              </a:rPr>
              <a:t>Operatore italiano autostradale privato</a:t>
            </a:r>
          </a:p>
        </p:txBody>
      </p:sp>
      <p:sp>
        <p:nvSpPr>
          <p:cNvPr id="33" name="Shape 120">
            <a:extLst>
              <a:ext uri="{FF2B5EF4-FFF2-40B4-BE49-F238E27FC236}">
                <a16:creationId xmlns:a16="http://schemas.microsoft.com/office/drawing/2014/main" id="{B3E72E14-57E4-2DDF-F7FA-ACBBF134F60D}"/>
              </a:ext>
            </a:extLst>
          </p:cNvPr>
          <p:cNvSpPr txBox="1">
            <a:spLocks/>
          </p:cNvSpPr>
          <p:nvPr/>
        </p:nvSpPr>
        <p:spPr>
          <a:xfrm>
            <a:off x="1186260" y="1975310"/>
            <a:ext cx="1462500" cy="438750"/>
          </a:xfrm>
          <a:prstGeom prst="rect">
            <a:avLst/>
          </a:prstGeom>
          <a:noFill/>
          <a:ln>
            <a:noFill/>
          </a:ln>
        </p:spPr>
        <p:txBody>
          <a:bodyPr lIns="74283" tIns="74283" rIns="74283" bIns="7428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lvl="0">
              <a:buClr>
                <a:srgbClr val="000000"/>
              </a:buClr>
              <a:buNone/>
            </a:pPr>
            <a:r>
              <a:rPr lang="it-IT" sz="2275" b="1" kern="0" dirty="0">
                <a:solidFill>
                  <a:srgbClr val="005ABB"/>
                </a:solidFill>
                <a:latin typeface="+mn-lt"/>
                <a:cs typeface="Avenir Next Demi Bold"/>
              </a:rPr>
              <a:t>1°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7F62B4D-E3DB-572E-F9B4-31E83B8AA0A7}"/>
              </a:ext>
            </a:extLst>
          </p:cNvPr>
          <p:cNvSpPr/>
          <p:nvPr/>
        </p:nvSpPr>
        <p:spPr>
          <a:xfrm rot="16200000">
            <a:off x="1315850" y="1770894"/>
            <a:ext cx="101140" cy="2259756"/>
          </a:xfrm>
          <a:prstGeom prst="rect">
            <a:avLst/>
          </a:prstGeom>
          <a:gradFill>
            <a:gsLst>
              <a:gs pos="34000">
                <a:srgbClr val="005ABB"/>
              </a:gs>
              <a:gs pos="89000">
                <a:srgbClr val="55A873"/>
              </a:gs>
              <a:gs pos="63000">
                <a:srgbClr val="247B9C"/>
              </a:gs>
              <a:gs pos="94500">
                <a:srgbClr val="64B666"/>
              </a:gs>
              <a:gs pos="100000">
                <a:srgbClr val="86D549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63" dirty="0"/>
          </a:p>
        </p:txBody>
      </p:sp>
      <p:pic>
        <p:nvPicPr>
          <p:cNvPr id="35" name="Immagine 34" descr="Immagine che contiene Elementi grafici, Carattere, design, grafica&#10;&#10;Descrizione generata automaticamente">
            <a:extLst>
              <a:ext uri="{FF2B5EF4-FFF2-40B4-BE49-F238E27FC236}">
                <a16:creationId xmlns:a16="http://schemas.microsoft.com/office/drawing/2014/main" id="{A7740B94-F472-27AA-5A73-637E736BD3A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6542" y="4187061"/>
            <a:ext cx="900000" cy="900000"/>
          </a:xfrm>
          <a:prstGeom prst="rect">
            <a:avLst/>
          </a:prstGeom>
        </p:spPr>
      </p:pic>
      <p:sp>
        <p:nvSpPr>
          <p:cNvPr id="36" name="Shape 120">
            <a:extLst>
              <a:ext uri="{FF2B5EF4-FFF2-40B4-BE49-F238E27FC236}">
                <a16:creationId xmlns:a16="http://schemas.microsoft.com/office/drawing/2014/main" id="{2C481590-692E-896D-33F8-A8317CEE2FB9}"/>
              </a:ext>
            </a:extLst>
          </p:cNvPr>
          <p:cNvSpPr txBox="1">
            <a:spLocks/>
          </p:cNvSpPr>
          <p:nvPr/>
        </p:nvSpPr>
        <p:spPr>
          <a:xfrm>
            <a:off x="1195041" y="4790715"/>
            <a:ext cx="1565530" cy="517248"/>
          </a:xfrm>
          <a:prstGeom prst="rect">
            <a:avLst/>
          </a:prstGeom>
          <a:noFill/>
          <a:ln>
            <a:noFill/>
          </a:ln>
        </p:spPr>
        <p:txBody>
          <a:bodyPr lIns="74283" tIns="74283" rIns="74283" bIns="7428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lvl="0">
              <a:buClr>
                <a:srgbClr val="000000"/>
              </a:buClr>
              <a:buNone/>
            </a:pPr>
            <a:r>
              <a:rPr lang="it-IT" sz="1138" kern="0" spc="-30" dirty="0">
                <a:solidFill>
                  <a:srgbClr val="005ABB"/>
                </a:solidFill>
                <a:latin typeface="+mn-lt"/>
                <a:cs typeface="Avenir Next Demi Bold"/>
              </a:rPr>
              <a:t>Player gestione reti autostradali al mondo</a:t>
            </a:r>
          </a:p>
        </p:txBody>
      </p:sp>
      <p:sp>
        <p:nvSpPr>
          <p:cNvPr id="37" name="Shape 120">
            <a:extLst>
              <a:ext uri="{FF2B5EF4-FFF2-40B4-BE49-F238E27FC236}">
                <a16:creationId xmlns:a16="http://schemas.microsoft.com/office/drawing/2014/main" id="{BD37906C-CAFC-DE14-68E6-F8194BE87A6B}"/>
              </a:ext>
            </a:extLst>
          </p:cNvPr>
          <p:cNvSpPr txBox="1">
            <a:spLocks/>
          </p:cNvSpPr>
          <p:nvPr/>
        </p:nvSpPr>
        <p:spPr>
          <a:xfrm>
            <a:off x="1196837" y="4441932"/>
            <a:ext cx="1462500" cy="438750"/>
          </a:xfrm>
          <a:prstGeom prst="rect">
            <a:avLst/>
          </a:prstGeom>
          <a:noFill/>
          <a:ln>
            <a:noFill/>
          </a:ln>
        </p:spPr>
        <p:txBody>
          <a:bodyPr lIns="74283" tIns="74283" rIns="74283" bIns="7428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lvl="0">
              <a:buClr>
                <a:srgbClr val="000000"/>
              </a:buClr>
              <a:buNone/>
            </a:pPr>
            <a:r>
              <a:rPr lang="it-IT" sz="2275" b="1" kern="0" dirty="0">
                <a:solidFill>
                  <a:srgbClr val="005ABB"/>
                </a:solidFill>
                <a:latin typeface="+mn-lt"/>
                <a:cs typeface="Avenir Next Demi Bold"/>
              </a:rPr>
              <a:t>2°</a:t>
            </a:r>
          </a:p>
        </p:txBody>
      </p:sp>
      <p:sp>
        <p:nvSpPr>
          <p:cNvPr id="39" name="Rectangle 33">
            <a:extLst>
              <a:ext uri="{FF2B5EF4-FFF2-40B4-BE49-F238E27FC236}">
                <a16:creationId xmlns:a16="http://schemas.microsoft.com/office/drawing/2014/main" id="{2342113C-7D27-6BBE-A0BE-91C68D176F73}"/>
              </a:ext>
            </a:extLst>
          </p:cNvPr>
          <p:cNvSpPr/>
          <p:nvPr/>
        </p:nvSpPr>
        <p:spPr>
          <a:xfrm rot="16200000">
            <a:off x="1319303" y="4236107"/>
            <a:ext cx="104400" cy="2260800"/>
          </a:xfrm>
          <a:prstGeom prst="rect">
            <a:avLst/>
          </a:prstGeom>
          <a:gradFill>
            <a:gsLst>
              <a:gs pos="34000">
                <a:srgbClr val="005ABB"/>
              </a:gs>
              <a:gs pos="89000">
                <a:srgbClr val="55A873"/>
              </a:gs>
              <a:gs pos="63000">
                <a:srgbClr val="247B9C"/>
              </a:gs>
              <a:gs pos="94500">
                <a:srgbClr val="64B666"/>
              </a:gs>
              <a:gs pos="100000">
                <a:srgbClr val="86D549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63" dirty="0"/>
          </a:p>
        </p:txBody>
      </p:sp>
      <p:sp>
        <p:nvSpPr>
          <p:cNvPr id="40" name="Shape 120">
            <a:extLst>
              <a:ext uri="{FF2B5EF4-FFF2-40B4-BE49-F238E27FC236}">
                <a16:creationId xmlns:a16="http://schemas.microsoft.com/office/drawing/2014/main" id="{EB16A265-594A-7DBD-C0C1-25C79166165F}"/>
              </a:ext>
            </a:extLst>
          </p:cNvPr>
          <p:cNvSpPr txBox="1">
            <a:spLocks/>
          </p:cNvSpPr>
          <p:nvPr/>
        </p:nvSpPr>
        <p:spPr>
          <a:xfrm>
            <a:off x="8373732" y="4807908"/>
            <a:ext cx="1344824" cy="517248"/>
          </a:xfrm>
          <a:prstGeom prst="rect">
            <a:avLst/>
          </a:prstGeom>
          <a:noFill/>
          <a:ln>
            <a:noFill/>
          </a:ln>
        </p:spPr>
        <p:txBody>
          <a:bodyPr lIns="74283" tIns="74283" rIns="74283" bIns="7428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lvl="0">
              <a:buClr>
                <a:srgbClr val="000000"/>
              </a:buClr>
              <a:buNone/>
            </a:pPr>
            <a:r>
              <a:rPr lang="it-IT" sz="1138" kern="0" dirty="0">
                <a:solidFill>
                  <a:srgbClr val="005ABB"/>
                </a:solidFill>
                <a:latin typeface="+mn-lt"/>
                <a:cs typeface="Avenir Next Demi Bold"/>
              </a:rPr>
              <a:t>Contributo </a:t>
            </a:r>
          </a:p>
          <a:p>
            <a:pPr lvl="0">
              <a:buClr>
                <a:srgbClr val="000000"/>
              </a:buClr>
              <a:buNone/>
            </a:pPr>
            <a:r>
              <a:rPr lang="it-IT" sz="1100" kern="0" dirty="0">
                <a:solidFill>
                  <a:srgbClr val="005ABB"/>
                </a:solidFill>
                <a:latin typeface="+mn-lt"/>
                <a:cs typeface="Avenir Next Demi Bold"/>
              </a:rPr>
              <a:t>economico generato</a:t>
            </a:r>
          </a:p>
        </p:txBody>
      </p:sp>
      <p:sp>
        <p:nvSpPr>
          <p:cNvPr id="41" name="Shape 120">
            <a:extLst>
              <a:ext uri="{FF2B5EF4-FFF2-40B4-BE49-F238E27FC236}">
                <a16:creationId xmlns:a16="http://schemas.microsoft.com/office/drawing/2014/main" id="{3E8C1B03-A54C-25D0-690D-BEC2FCDC8CA9}"/>
              </a:ext>
            </a:extLst>
          </p:cNvPr>
          <p:cNvSpPr txBox="1">
            <a:spLocks/>
          </p:cNvSpPr>
          <p:nvPr/>
        </p:nvSpPr>
        <p:spPr>
          <a:xfrm>
            <a:off x="8363065" y="4455585"/>
            <a:ext cx="1462500" cy="438750"/>
          </a:xfrm>
          <a:prstGeom prst="rect">
            <a:avLst/>
          </a:prstGeom>
          <a:noFill/>
          <a:ln>
            <a:noFill/>
          </a:ln>
        </p:spPr>
        <p:txBody>
          <a:bodyPr lIns="74283" tIns="74283" rIns="74283" bIns="7428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▪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Open Sans"/>
              <a:buChar char="▫"/>
              <a:defRPr sz="1400" b="0" i="0" u="none" strike="noStrike" cap="none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lvl="0">
              <a:buClr>
                <a:srgbClr val="000000"/>
              </a:buClr>
              <a:buNone/>
            </a:pPr>
            <a:r>
              <a:rPr lang="it-IT" sz="2275" b="1" kern="0" dirty="0">
                <a:solidFill>
                  <a:srgbClr val="005ABB"/>
                </a:solidFill>
                <a:latin typeface="+mn-lt"/>
                <a:cs typeface="Avenir Next Demi Bold"/>
              </a:rPr>
              <a:t>13+ mld</a:t>
            </a:r>
          </a:p>
        </p:txBody>
      </p:sp>
      <p:sp>
        <p:nvSpPr>
          <p:cNvPr id="42" name="Rectangle 33">
            <a:extLst>
              <a:ext uri="{FF2B5EF4-FFF2-40B4-BE49-F238E27FC236}">
                <a16:creationId xmlns:a16="http://schemas.microsoft.com/office/drawing/2014/main" id="{87F6852E-AC23-63EB-219E-76FA473C8DF5}"/>
              </a:ext>
            </a:extLst>
          </p:cNvPr>
          <p:cNvSpPr/>
          <p:nvPr/>
        </p:nvSpPr>
        <p:spPr>
          <a:xfrm rot="16200000">
            <a:off x="8485736" y="4238117"/>
            <a:ext cx="108000" cy="2260800"/>
          </a:xfrm>
          <a:prstGeom prst="rect">
            <a:avLst/>
          </a:prstGeom>
          <a:gradFill>
            <a:gsLst>
              <a:gs pos="34000">
                <a:srgbClr val="005ABB"/>
              </a:gs>
              <a:gs pos="89000">
                <a:srgbClr val="55A873"/>
              </a:gs>
              <a:gs pos="63000">
                <a:srgbClr val="247B9C"/>
              </a:gs>
              <a:gs pos="94500">
                <a:srgbClr val="64B666"/>
              </a:gs>
              <a:gs pos="100000">
                <a:srgbClr val="86D549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63" dirty="0"/>
          </a:p>
        </p:txBody>
      </p:sp>
    </p:spTree>
    <p:extLst>
      <p:ext uri="{BB962C8B-B14F-4D97-AF65-F5344CB8AC3E}">
        <p14:creationId xmlns:p14="http://schemas.microsoft.com/office/powerpoint/2010/main" val="3720639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Immagine 77" descr="Immagine che contiene arte, Elementi grafici, design&#10;&#10;Descrizione generata automaticamente">
            <a:extLst>
              <a:ext uri="{FF2B5EF4-FFF2-40B4-BE49-F238E27FC236}">
                <a16:creationId xmlns:a16="http://schemas.microsoft.com/office/drawing/2014/main" id="{27B57280-B1E8-FE98-E144-EFA2DD4193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4107" y="5245439"/>
            <a:ext cx="616623" cy="616623"/>
          </a:xfrm>
          <a:prstGeom prst="rect">
            <a:avLst/>
          </a:prstGeom>
        </p:spPr>
      </p:pic>
      <p:pic>
        <p:nvPicPr>
          <p:cNvPr id="76" name="Immagine 75" descr="Immagine che contiene schermata, Elementi grafici, design, cerchio&#10;&#10;Descrizione generata automaticamente">
            <a:extLst>
              <a:ext uri="{FF2B5EF4-FFF2-40B4-BE49-F238E27FC236}">
                <a16:creationId xmlns:a16="http://schemas.microsoft.com/office/drawing/2014/main" id="{CD8761EB-3A71-9E91-EBE3-30E8F5095F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0026" y="3932672"/>
            <a:ext cx="764694" cy="764694"/>
          </a:xfrm>
          <a:prstGeom prst="rect">
            <a:avLst/>
          </a:prstGeom>
        </p:spPr>
      </p:pic>
      <p:sp>
        <p:nvSpPr>
          <p:cNvPr id="3" name="Titolo 2">
            <a:extLst>
              <a:ext uri="{FF2B5EF4-FFF2-40B4-BE49-F238E27FC236}">
                <a16:creationId xmlns:a16="http://schemas.microsoft.com/office/drawing/2014/main" id="{12DF43BF-AA43-2C43-A0C2-0DDB27B6D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Slide Key </a:t>
            </a:r>
            <a:r>
              <a:rPr lang="it-IT" dirty="0" err="1"/>
              <a:t>numbers</a:t>
            </a:r>
            <a:r>
              <a:rPr lang="it-IT" dirty="0"/>
              <a:t> - con immagine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667763B-8117-564A-8022-EBEDFA43E7A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9C51C79-2989-E54B-877D-6090B93B0878}" type="slidenum">
              <a:rPr lang="it-IT" smtClean="0"/>
              <a:t>8</a:t>
            </a:fld>
            <a:endParaRPr lang="it-IT" dirty="0"/>
          </a:p>
        </p:txBody>
      </p:sp>
      <p:sp>
        <p:nvSpPr>
          <p:cNvPr id="2" name="Segnaposto piè di pagina 3">
            <a:extLst>
              <a:ext uri="{FF2B5EF4-FFF2-40B4-BE49-F238E27FC236}">
                <a16:creationId xmlns:a16="http://schemas.microsoft.com/office/drawing/2014/main" id="{803C3BBC-BCC1-3481-B185-6916524BC3F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54000" y="6482713"/>
            <a:ext cx="6390642" cy="238764"/>
          </a:xfrm>
        </p:spPr>
        <p:txBody>
          <a:bodyPr/>
          <a:lstStyle/>
          <a:p>
            <a:r>
              <a:rPr lang="it-IT" dirty="0"/>
              <a:t>SINA</a:t>
            </a:r>
          </a:p>
        </p:txBody>
      </p:sp>
      <p:sp>
        <p:nvSpPr>
          <p:cNvPr id="29" name="Segnaposto contenuto 1">
            <a:extLst>
              <a:ext uri="{FF2B5EF4-FFF2-40B4-BE49-F238E27FC236}">
                <a16:creationId xmlns:a16="http://schemas.microsoft.com/office/drawing/2014/main" id="{7497D4A5-4BBD-7B7A-6382-DA50D675B0F4}"/>
              </a:ext>
            </a:extLst>
          </p:cNvPr>
          <p:cNvSpPr txBox="1">
            <a:spLocks/>
          </p:cNvSpPr>
          <p:nvPr/>
        </p:nvSpPr>
        <p:spPr>
          <a:xfrm>
            <a:off x="234897" y="1264842"/>
            <a:ext cx="4538715" cy="70483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3525" indent="-2635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263525" indent="-2635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50" indent="-25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1688" indent="-25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Font di sistema regolare"/>
              <a:buChar char="-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spcBef>
                <a:spcPts val="0"/>
              </a:spcBef>
              <a:spcAft>
                <a:spcPts val="2400"/>
              </a:spcAft>
              <a:buNone/>
            </a:pPr>
            <a:r>
              <a:rPr lang="it-IT" sz="1400" dirty="0" err="1">
                <a:solidFill>
                  <a:srgbClr val="005ABB"/>
                </a:solidFill>
              </a:rPr>
              <a:t>Lorem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ipsum</a:t>
            </a:r>
            <a:r>
              <a:rPr lang="it-IT" sz="1400" dirty="0">
                <a:solidFill>
                  <a:srgbClr val="005ABB"/>
                </a:solidFill>
              </a:rPr>
              <a:t> dolor </a:t>
            </a:r>
            <a:r>
              <a:rPr lang="it-IT" sz="1400" dirty="0" err="1">
                <a:solidFill>
                  <a:srgbClr val="005ABB"/>
                </a:solidFill>
              </a:rPr>
              <a:t>sit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amet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consectetur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adipiscing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elit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Curabitur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quis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sapien</a:t>
            </a:r>
            <a:r>
              <a:rPr lang="it-IT" sz="1400" dirty="0">
                <a:solidFill>
                  <a:srgbClr val="005ABB"/>
                </a:solidFill>
              </a:rPr>
              <a:t> ornare, </a:t>
            </a:r>
            <a:r>
              <a:rPr lang="it-IT" sz="1400" dirty="0" err="1">
                <a:solidFill>
                  <a:srgbClr val="005ABB"/>
                </a:solidFill>
              </a:rPr>
              <a:t>finibus</a:t>
            </a:r>
            <a:r>
              <a:rPr lang="it-IT" sz="1400" dirty="0">
                <a:solidFill>
                  <a:srgbClr val="005ABB"/>
                </a:solidFill>
              </a:rPr>
              <a:t> orci </a:t>
            </a:r>
            <a:r>
              <a:rPr lang="it-IT" sz="1400" dirty="0" err="1">
                <a:solidFill>
                  <a:srgbClr val="005ABB"/>
                </a:solidFill>
              </a:rPr>
              <a:t>eget</a:t>
            </a:r>
            <a:r>
              <a:rPr lang="it-IT" sz="1400" dirty="0">
                <a:solidFill>
                  <a:srgbClr val="005ABB"/>
                </a:solidFill>
              </a:rPr>
              <a:t>, gravida magna. </a:t>
            </a:r>
            <a:r>
              <a:rPr lang="it-IT" sz="1400" dirty="0" err="1">
                <a:solidFill>
                  <a:srgbClr val="005ABB"/>
                </a:solidFill>
              </a:rPr>
              <a:t>Nam</a:t>
            </a:r>
            <a:r>
              <a:rPr lang="it-IT" sz="1400" dirty="0">
                <a:solidFill>
                  <a:srgbClr val="005ABB"/>
                </a:solidFill>
              </a:rPr>
              <a:t> vel </a:t>
            </a:r>
            <a:r>
              <a:rPr lang="it-IT" sz="1400" dirty="0" err="1">
                <a:solidFill>
                  <a:srgbClr val="005ABB"/>
                </a:solidFill>
              </a:rPr>
              <a:t>sapien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interdum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scelerisque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augue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sit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amet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tincidunt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diam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</a:p>
          <a:p>
            <a:pPr marL="0" lvl="1"/>
            <a:endParaRPr lang="it-IT" sz="1400" b="1" dirty="0">
              <a:solidFill>
                <a:srgbClr val="005ABB"/>
              </a:solidFill>
            </a:endParaRPr>
          </a:p>
        </p:txBody>
      </p:sp>
      <p:grpSp>
        <p:nvGrpSpPr>
          <p:cNvPr id="32" name="Gruppo 31">
            <a:extLst>
              <a:ext uri="{FF2B5EF4-FFF2-40B4-BE49-F238E27FC236}">
                <a16:creationId xmlns:a16="http://schemas.microsoft.com/office/drawing/2014/main" id="{F339A410-2CB8-70F4-1752-124955F4E0FD}"/>
              </a:ext>
            </a:extLst>
          </p:cNvPr>
          <p:cNvGrpSpPr/>
          <p:nvPr/>
        </p:nvGrpSpPr>
        <p:grpSpPr>
          <a:xfrm>
            <a:off x="239842" y="5202937"/>
            <a:ext cx="2316857" cy="968968"/>
            <a:chOff x="78471" y="1445870"/>
            <a:chExt cx="2316857" cy="968968"/>
          </a:xfrm>
        </p:grpSpPr>
        <p:sp>
          <p:nvSpPr>
            <p:cNvPr id="33" name="Shape 120">
              <a:extLst>
                <a:ext uri="{FF2B5EF4-FFF2-40B4-BE49-F238E27FC236}">
                  <a16:creationId xmlns:a16="http://schemas.microsoft.com/office/drawing/2014/main" id="{77872273-29B8-018F-ACC0-BD46B8994548}"/>
                </a:ext>
              </a:extLst>
            </p:cNvPr>
            <p:cNvSpPr txBox="1">
              <a:spLocks/>
            </p:cNvSpPr>
            <p:nvPr/>
          </p:nvSpPr>
          <p:spPr>
            <a:xfrm>
              <a:off x="829798" y="1794653"/>
              <a:ext cx="1565530" cy="517248"/>
            </a:xfrm>
            <a:prstGeom prst="rect">
              <a:avLst/>
            </a:prstGeom>
            <a:noFill/>
            <a:ln>
              <a:noFill/>
            </a:ln>
          </p:spPr>
          <p:txBody>
            <a:bodyPr lIns="74283" tIns="74283" rIns="74283" bIns="74283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9pPr>
            </a:lstStyle>
            <a:p>
              <a:pPr lvl="0">
                <a:buClr>
                  <a:srgbClr val="000000"/>
                </a:buClr>
                <a:buNone/>
              </a:pPr>
              <a:r>
                <a:rPr lang="it-IT" sz="1200" dirty="0" err="1">
                  <a:solidFill>
                    <a:srgbClr val="005ABB"/>
                  </a:solidFill>
                </a:rPr>
                <a:t>Lorem</a:t>
              </a:r>
              <a:r>
                <a:rPr lang="it-IT" sz="1200" dirty="0">
                  <a:solidFill>
                    <a:srgbClr val="005ABB"/>
                  </a:solidFill>
                </a:rPr>
                <a:t> </a:t>
              </a:r>
              <a:r>
                <a:rPr lang="it-IT" sz="1200" dirty="0" err="1">
                  <a:solidFill>
                    <a:srgbClr val="005ABB"/>
                  </a:solidFill>
                </a:rPr>
                <a:t>ipsum</a:t>
              </a:r>
              <a:r>
                <a:rPr lang="it-IT" sz="1200" dirty="0">
                  <a:solidFill>
                    <a:srgbClr val="005ABB"/>
                  </a:solidFill>
                </a:rPr>
                <a:t> dolor </a:t>
              </a:r>
              <a:r>
                <a:rPr lang="it-IT" sz="1200" dirty="0" err="1">
                  <a:solidFill>
                    <a:srgbClr val="005ABB"/>
                  </a:solidFill>
                </a:rPr>
                <a:t>sit</a:t>
              </a:r>
              <a:r>
                <a:rPr lang="it-IT" sz="1200" dirty="0">
                  <a:solidFill>
                    <a:srgbClr val="005ABB"/>
                  </a:solidFill>
                </a:rPr>
                <a:t> </a:t>
              </a:r>
              <a:r>
                <a:rPr lang="it-IT" sz="1200" dirty="0" err="1">
                  <a:solidFill>
                    <a:srgbClr val="005ABB"/>
                  </a:solidFill>
                </a:rPr>
                <a:t>amet</a:t>
              </a:r>
              <a:endParaRPr lang="it-IT" sz="1138" kern="0" dirty="0">
                <a:solidFill>
                  <a:srgbClr val="005ABB"/>
                </a:solidFill>
                <a:latin typeface="+mn-lt"/>
                <a:cs typeface="Avenir Next Demi Bold"/>
              </a:endParaRPr>
            </a:p>
          </p:txBody>
        </p:sp>
        <p:sp>
          <p:nvSpPr>
            <p:cNvPr id="34" name="Shape 120">
              <a:extLst>
                <a:ext uri="{FF2B5EF4-FFF2-40B4-BE49-F238E27FC236}">
                  <a16:creationId xmlns:a16="http://schemas.microsoft.com/office/drawing/2014/main" id="{E583DBD3-0025-6792-536C-09CEB1D588B2}"/>
                </a:ext>
              </a:extLst>
            </p:cNvPr>
            <p:cNvSpPr txBox="1">
              <a:spLocks/>
            </p:cNvSpPr>
            <p:nvPr/>
          </p:nvSpPr>
          <p:spPr>
            <a:xfrm>
              <a:off x="831594" y="1445870"/>
              <a:ext cx="1462500" cy="438750"/>
            </a:xfrm>
            <a:prstGeom prst="rect">
              <a:avLst/>
            </a:prstGeom>
            <a:noFill/>
            <a:ln>
              <a:noFill/>
            </a:ln>
          </p:spPr>
          <p:txBody>
            <a:bodyPr lIns="74283" tIns="74283" rIns="74283" bIns="74283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9pPr>
            </a:lstStyle>
            <a:p>
              <a:pPr lvl="0">
                <a:buClr>
                  <a:srgbClr val="000000"/>
                </a:buClr>
                <a:buNone/>
              </a:pPr>
              <a:r>
                <a:rPr lang="it-IT" sz="2275" b="1" kern="0" dirty="0">
                  <a:solidFill>
                    <a:srgbClr val="005ABB"/>
                  </a:solidFill>
                  <a:latin typeface="+mn-lt"/>
                  <a:cs typeface="Avenir Next Demi Bold"/>
                </a:rPr>
                <a:t>3,45 mld</a:t>
              </a:r>
            </a:p>
          </p:txBody>
        </p:sp>
        <p:sp>
          <p:nvSpPr>
            <p:cNvPr id="35" name="Rectangle 33">
              <a:extLst>
                <a:ext uri="{FF2B5EF4-FFF2-40B4-BE49-F238E27FC236}">
                  <a16:creationId xmlns:a16="http://schemas.microsoft.com/office/drawing/2014/main" id="{5FC589E0-20B4-830F-9347-343202EE1346}"/>
                </a:ext>
              </a:extLst>
            </p:cNvPr>
            <p:cNvSpPr/>
            <p:nvPr/>
          </p:nvSpPr>
          <p:spPr>
            <a:xfrm rot="16200000">
              <a:off x="1014471" y="1370838"/>
              <a:ext cx="108000" cy="1980000"/>
            </a:xfrm>
            <a:prstGeom prst="rect">
              <a:avLst/>
            </a:prstGeom>
            <a:gradFill>
              <a:gsLst>
                <a:gs pos="34000">
                  <a:srgbClr val="005ABB"/>
                </a:gs>
                <a:gs pos="89000">
                  <a:srgbClr val="55A873"/>
                </a:gs>
                <a:gs pos="63000">
                  <a:srgbClr val="247B9C"/>
                </a:gs>
                <a:gs pos="94500">
                  <a:srgbClr val="64B666"/>
                </a:gs>
                <a:gs pos="100000">
                  <a:srgbClr val="86D549"/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463" dirty="0">
                <a:solidFill>
                  <a:srgbClr val="005ABB"/>
                </a:solidFill>
              </a:endParaRPr>
            </a:p>
          </p:txBody>
        </p:sp>
      </p:grpSp>
      <p:grpSp>
        <p:nvGrpSpPr>
          <p:cNvPr id="38" name="Gruppo 37">
            <a:extLst>
              <a:ext uri="{FF2B5EF4-FFF2-40B4-BE49-F238E27FC236}">
                <a16:creationId xmlns:a16="http://schemas.microsoft.com/office/drawing/2014/main" id="{4238FB53-88B3-20A6-FDB3-2758CDE6E89B}"/>
              </a:ext>
            </a:extLst>
          </p:cNvPr>
          <p:cNvGrpSpPr/>
          <p:nvPr/>
        </p:nvGrpSpPr>
        <p:grpSpPr>
          <a:xfrm>
            <a:off x="2801259" y="5201336"/>
            <a:ext cx="2323207" cy="968968"/>
            <a:chOff x="78471" y="1445870"/>
            <a:chExt cx="2323207" cy="968968"/>
          </a:xfrm>
        </p:grpSpPr>
        <p:sp>
          <p:nvSpPr>
            <p:cNvPr id="39" name="Shape 120">
              <a:extLst>
                <a:ext uri="{FF2B5EF4-FFF2-40B4-BE49-F238E27FC236}">
                  <a16:creationId xmlns:a16="http://schemas.microsoft.com/office/drawing/2014/main" id="{1B40A659-D6FC-A9A6-81B6-7EAB961E77D1}"/>
                </a:ext>
              </a:extLst>
            </p:cNvPr>
            <p:cNvSpPr txBox="1">
              <a:spLocks/>
            </p:cNvSpPr>
            <p:nvPr/>
          </p:nvSpPr>
          <p:spPr>
            <a:xfrm>
              <a:off x="836148" y="1794653"/>
              <a:ext cx="1565530" cy="517248"/>
            </a:xfrm>
            <a:prstGeom prst="rect">
              <a:avLst/>
            </a:prstGeom>
            <a:noFill/>
            <a:ln>
              <a:noFill/>
            </a:ln>
          </p:spPr>
          <p:txBody>
            <a:bodyPr lIns="74283" tIns="74283" rIns="74283" bIns="74283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9pPr>
            </a:lstStyle>
            <a:p>
              <a:pPr lvl="0">
                <a:buClr>
                  <a:srgbClr val="000000"/>
                </a:buClr>
                <a:buNone/>
              </a:pPr>
              <a:r>
                <a:rPr lang="it-IT" sz="1200" dirty="0" err="1">
                  <a:solidFill>
                    <a:srgbClr val="005ABB"/>
                  </a:solidFill>
                </a:rPr>
                <a:t>Lorem</a:t>
              </a:r>
              <a:r>
                <a:rPr lang="it-IT" sz="1200" dirty="0">
                  <a:solidFill>
                    <a:srgbClr val="005ABB"/>
                  </a:solidFill>
                </a:rPr>
                <a:t> </a:t>
              </a:r>
              <a:r>
                <a:rPr lang="it-IT" sz="1200" dirty="0" err="1">
                  <a:solidFill>
                    <a:srgbClr val="005ABB"/>
                  </a:solidFill>
                </a:rPr>
                <a:t>ipsum</a:t>
              </a:r>
              <a:r>
                <a:rPr lang="it-IT" sz="1200" dirty="0">
                  <a:solidFill>
                    <a:srgbClr val="005ABB"/>
                  </a:solidFill>
                </a:rPr>
                <a:t> dolor </a:t>
              </a:r>
              <a:r>
                <a:rPr lang="it-IT" sz="1200" dirty="0" err="1">
                  <a:solidFill>
                    <a:srgbClr val="005ABB"/>
                  </a:solidFill>
                </a:rPr>
                <a:t>sit</a:t>
              </a:r>
              <a:r>
                <a:rPr lang="it-IT" sz="1200" dirty="0">
                  <a:solidFill>
                    <a:srgbClr val="005ABB"/>
                  </a:solidFill>
                </a:rPr>
                <a:t> </a:t>
              </a:r>
              <a:r>
                <a:rPr lang="it-IT" sz="1200" dirty="0" err="1">
                  <a:solidFill>
                    <a:srgbClr val="005ABB"/>
                  </a:solidFill>
                </a:rPr>
                <a:t>amet</a:t>
              </a:r>
              <a:endParaRPr lang="it-IT" sz="1138" kern="0" dirty="0">
                <a:solidFill>
                  <a:srgbClr val="005ABB"/>
                </a:solidFill>
                <a:latin typeface="+mn-lt"/>
                <a:cs typeface="Avenir Next Demi Bold"/>
              </a:endParaRPr>
            </a:p>
          </p:txBody>
        </p:sp>
        <p:sp>
          <p:nvSpPr>
            <p:cNvPr id="40" name="Shape 120">
              <a:extLst>
                <a:ext uri="{FF2B5EF4-FFF2-40B4-BE49-F238E27FC236}">
                  <a16:creationId xmlns:a16="http://schemas.microsoft.com/office/drawing/2014/main" id="{079D615C-0469-07CC-26A9-670EFD340027}"/>
                </a:ext>
              </a:extLst>
            </p:cNvPr>
            <p:cNvSpPr txBox="1">
              <a:spLocks/>
            </p:cNvSpPr>
            <p:nvPr/>
          </p:nvSpPr>
          <p:spPr>
            <a:xfrm>
              <a:off x="837944" y="1445870"/>
              <a:ext cx="1462500" cy="438750"/>
            </a:xfrm>
            <a:prstGeom prst="rect">
              <a:avLst/>
            </a:prstGeom>
            <a:noFill/>
            <a:ln>
              <a:noFill/>
            </a:ln>
          </p:spPr>
          <p:txBody>
            <a:bodyPr lIns="74283" tIns="74283" rIns="74283" bIns="74283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9pPr>
            </a:lstStyle>
            <a:p>
              <a:pPr lvl="0">
                <a:buClr>
                  <a:srgbClr val="000000"/>
                </a:buClr>
                <a:buNone/>
              </a:pPr>
              <a:r>
                <a:rPr lang="it-IT" sz="2275" b="1" kern="0" dirty="0">
                  <a:solidFill>
                    <a:srgbClr val="005ABB"/>
                  </a:solidFill>
                  <a:latin typeface="+mn-lt"/>
                  <a:cs typeface="Avenir Next Demi Bold"/>
                </a:rPr>
                <a:t>4.800</a:t>
              </a:r>
            </a:p>
          </p:txBody>
        </p:sp>
        <p:sp>
          <p:nvSpPr>
            <p:cNvPr id="41" name="Rectangle 33">
              <a:extLst>
                <a:ext uri="{FF2B5EF4-FFF2-40B4-BE49-F238E27FC236}">
                  <a16:creationId xmlns:a16="http://schemas.microsoft.com/office/drawing/2014/main" id="{1B4ADFA4-5D2C-6032-8FC0-DD9A55C8487D}"/>
                </a:ext>
              </a:extLst>
            </p:cNvPr>
            <p:cNvSpPr/>
            <p:nvPr/>
          </p:nvSpPr>
          <p:spPr>
            <a:xfrm rot="16200000">
              <a:off x="1014471" y="1370838"/>
              <a:ext cx="108000" cy="1980000"/>
            </a:xfrm>
            <a:prstGeom prst="rect">
              <a:avLst/>
            </a:prstGeom>
            <a:gradFill>
              <a:gsLst>
                <a:gs pos="34000">
                  <a:srgbClr val="005ABB"/>
                </a:gs>
                <a:gs pos="89000">
                  <a:srgbClr val="55A873"/>
                </a:gs>
                <a:gs pos="63000">
                  <a:srgbClr val="247B9C"/>
                </a:gs>
                <a:gs pos="94500">
                  <a:srgbClr val="64B666"/>
                </a:gs>
                <a:gs pos="100000">
                  <a:srgbClr val="86D549"/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463" dirty="0">
                <a:solidFill>
                  <a:srgbClr val="005ABB"/>
                </a:solidFill>
              </a:endParaRPr>
            </a:p>
          </p:txBody>
        </p:sp>
      </p:grpSp>
      <p:grpSp>
        <p:nvGrpSpPr>
          <p:cNvPr id="81" name="Gruppo 80">
            <a:extLst>
              <a:ext uri="{FF2B5EF4-FFF2-40B4-BE49-F238E27FC236}">
                <a16:creationId xmlns:a16="http://schemas.microsoft.com/office/drawing/2014/main" id="{B2F9AA35-6AE3-60B0-0CEB-2CCB96DFB1E8}"/>
              </a:ext>
            </a:extLst>
          </p:cNvPr>
          <p:cNvGrpSpPr/>
          <p:nvPr/>
        </p:nvGrpSpPr>
        <p:grpSpPr>
          <a:xfrm>
            <a:off x="241952" y="3815383"/>
            <a:ext cx="2310507" cy="984921"/>
            <a:chOff x="241952" y="3750533"/>
            <a:chExt cx="2310507" cy="984921"/>
          </a:xfrm>
        </p:grpSpPr>
        <p:pic>
          <p:nvPicPr>
            <p:cNvPr id="74" name="Immagine 73" descr="Immagine che contiene Elementi grafici, grafica, Carattere, cerchio&#10;&#10;Descrizione generata automaticamente">
              <a:extLst>
                <a:ext uri="{FF2B5EF4-FFF2-40B4-BE49-F238E27FC236}">
                  <a16:creationId xmlns:a16="http://schemas.microsoft.com/office/drawing/2014/main" id="{9647FE3A-5A3E-DD78-6BE7-589CCFBD0B6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0314" y="3750533"/>
              <a:ext cx="762497" cy="762497"/>
            </a:xfrm>
            <a:prstGeom prst="rect">
              <a:avLst/>
            </a:prstGeom>
          </p:spPr>
        </p:pic>
        <p:grpSp>
          <p:nvGrpSpPr>
            <p:cNvPr id="53" name="Gruppo 52">
              <a:extLst>
                <a:ext uri="{FF2B5EF4-FFF2-40B4-BE49-F238E27FC236}">
                  <a16:creationId xmlns:a16="http://schemas.microsoft.com/office/drawing/2014/main" id="{AF237465-09C8-0437-7B87-C11A94B9110F}"/>
                </a:ext>
              </a:extLst>
            </p:cNvPr>
            <p:cNvGrpSpPr/>
            <p:nvPr/>
          </p:nvGrpSpPr>
          <p:grpSpPr>
            <a:xfrm>
              <a:off x="241952" y="3766486"/>
              <a:ext cx="2310507" cy="968968"/>
              <a:chOff x="78471" y="1445870"/>
              <a:chExt cx="2310507" cy="968968"/>
            </a:xfrm>
          </p:grpSpPr>
          <p:sp>
            <p:nvSpPr>
              <p:cNvPr id="54" name="Shape 120">
                <a:extLst>
                  <a:ext uri="{FF2B5EF4-FFF2-40B4-BE49-F238E27FC236}">
                    <a16:creationId xmlns:a16="http://schemas.microsoft.com/office/drawing/2014/main" id="{41343FA1-F986-8D17-2BE0-DE02988CA4A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3448" y="1794653"/>
                <a:ext cx="1565530" cy="51724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74283" tIns="74283" rIns="74283" bIns="74283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▪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▪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▪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▪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lvl="0">
                  <a:buClr>
                    <a:srgbClr val="000000"/>
                  </a:buClr>
                  <a:buNone/>
                </a:pPr>
                <a:r>
                  <a:rPr lang="it-IT" sz="1200" dirty="0" err="1">
                    <a:solidFill>
                      <a:srgbClr val="005ABB"/>
                    </a:solidFill>
                  </a:rPr>
                  <a:t>Lorem</a:t>
                </a:r>
                <a:r>
                  <a:rPr lang="it-IT" sz="1200" dirty="0">
                    <a:solidFill>
                      <a:srgbClr val="005ABB"/>
                    </a:solidFill>
                  </a:rPr>
                  <a:t> </a:t>
                </a:r>
                <a:r>
                  <a:rPr lang="it-IT" sz="1200" dirty="0" err="1">
                    <a:solidFill>
                      <a:srgbClr val="005ABB"/>
                    </a:solidFill>
                  </a:rPr>
                  <a:t>ipsum</a:t>
                </a:r>
                <a:r>
                  <a:rPr lang="it-IT" sz="1200" dirty="0">
                    <a:solidFill>
                      <a:srgbClr val="005ABB"/>
                    </a:solidFill>
                  </a:rPr>
                  <a:t> dolor </a:t>
                </a:r>
                <a:r>
                  <a:rPr lang="it-IT" sz="1200" dirty="0" err="1">
                    <a:solidFill>
                      <a:srgbClr val="005ABB"/>
                    </a:solidFill>
                  </a:rPr>
                  <a:t>sit</a:t>
                </a:r>
                <a:r>
                  <a:rPr lang="it-IT" sz="1200" dirty="0">
                    <a:solidFill>
                      <a:srgbClr val="005ABB"/>
                    </a:solidFill>
                  </a:rPr>
                  <a:t> </a:t>
                </a:r>
                <a:r>
                  <a:rPr lang="it-IT" sz="1200" dirty="0" err="1">
                    <a:solidFill>
                      <a:srgbClr val="005ABB"/>
                    </a:solidFill>
                  </a:rPr>
                  <a:t>amet</a:t>
                </a:r>
                <a:endParaRPr lang="it-IT" sz="1138" kern="0" dirty="0">
                  <a:solidFill>
                    <a:srgbClr val="005ABB"/>
                  </a:solidFill>
                  <a:latin typeface="+mn-lt"/>
                  <a:cs typeface="Avenir Next Demi Bold"/>
                </a:endParaRPr>
              </a:p>
            </p:txBody>
          </p:sp>
          <p:sp>
            <p:nvSpPr>
              <p:cNvPr id="55" name="Shape 120">
                <a:extLst>
                  <a:ext uri="{FF2B5EF4-FFF2-40B4-BE49-F238E27FC236}">
                    <a16:creationId xmlns:a16="http://schemas.microsoft.com/office/drawing/2014/main" id="{2318820D-D4E8-5AED-A4B2-4A82A3CF705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25244" y="1445870"/>
                <a:ext cx="1462500" cy="438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74283" tIns="74283" rIns="74283" bIns="74283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▪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▪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▪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▪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lvl="0">
                  <a:buClr>
                    <a:srgbClr val="000000"/>
                  </a:buClr>
                  <a:buNone/>
                </a:pPr>
                <a:r>
                  <a:rPr lang="it-IT" sz="2275" b="1" kern="0" dirty="0">
                    <a:solidFill>
                      <a:srgbClr val="005ABB"/>
                    </a:solidFill>
                    <a:latin typeface="+mn-lt"/>
                    <a:cs typeface="Avenir Next Demi Bold"/>
                  </a:rPr>
                  <a:t>11</a:t>
                </a:r>
              </a:p>
            </p:txBody>
          </p:sp>
          <p:sp>
            <p:nvSpPr>
              <p:cNvPr id="56" name="Rectangle 33">
                <a:extLst>
                  <a:ext uri="{FF2B5EF4-FFF2-40B4-BE49-F238E27FC236}">
                    <a16:creationId xmlns:a16="http://schemas.microsoft.com/office/drawing/2014/main" id="{5EBC75C5-DFB9-0953-D513-7A3771FD5AE1}"/>
                  </a:ext>
                </a:extLst>
              </p:cNvPr>
              <p:cNvSpPr/>
              <p:nvPr/>
            </p:nvSpPr>
            <p:spPr>
              <a:xfrm rot="16200000">
                <a:off x="1014471" y="1370838"/>
                <a:ext cx="108000" cy="1980000"/>
              </a:xfrm>
              <a:prstGeom prst="rect">
                <a:avLst/>
              </a:prstGeom>
              <a:gradFill>
                <a:gsLst>
                  <a:gs pos="34000">
                    <a:srgbClr val="005ABB"/>
                  </a:gs>
                  <a:gs pos="89000">
                    <a:srgbClr val="55A873"/>
                  </a:gs>
                  <a:gs pos="63000">
                    <a:srgbClr val="247B9C"/>
                  </a:gs>
                  <a:gs pos="94500">
                    <a:srgbClr val="64B666"/>
                  </a:gs>
                  <a:gs pos="100000">
                    <a:srgbClr val="86D549"/>
                  </a:gs>
                </a:gsLst>
                <a:lin ang="8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1463" dirty="0">
                  <a:solidFill>
                    <a:srgbClr val="005ABB"/>
                  </a:solidFill>
                </a:endParaRPr>
              </a:p>
            </p:txBody>
          </p:sp>
        </p:grpSp>
      </p:grpSp>
      <p:grpSp>
        <p:nvGrpSpPr>
          <p:cNvPr id="59" name="Gruppo 58">
            <a:extLst>
              <a:ext uri="{FF2B5EF4-FFF2-40B4-BE49-F238E27FC236}">
                <a16:creationId xmlns:a16="http://schemas.microsoft.com/office/drawing/2014/main" id="{8211554B-3F70-357C-1333-3830C0C57F9A}"/>
              </a:ext>
            </a:extLst>
          </p:cNvPr>
          <p:cNvGrpSpPr/>
          <p:nvPr/>
        </p:nvGrpSpPr>
        <p:grpSpPr>
          <a:xfrm>
            <a:off x="2795749" y="3829735"/>
            <a:ext cx="2221973" cy="968968"/>
            <a:chOff x="78471" y="1445870"/>
            <a:chExt cx="2221973" cy="968968"/>
          </a:xfrm>
        </p:grpSpPr>
        <p:sp>
          <p:nvSpPr>
            <p:cNvPr id="60" name="Shape 120">
              <a:extLst>
                <a:ext uri="{FF2B5EF4-FFF2-40B4-BE49-F238E27FC236}">
                  <a16:creationId xmlns:a16="http://schemas.microsoft.com/office/drawing/2014/main" id="{2B2F0E1A-91A3-07B4-C1C1-92A4F9C4E73C}"/>
                </a:ext>
              </a:extLst>
            </p:cNvPr>
            <p:cNvSpPr txBox="1">
              <a:spLocks/>
            </p:cNvSpPr>
            <p:nvPr/>
          </p:nvSpPr>
          <p:spPr>
            <a:xfrm>
              <a:off x="836148" y="1794653"/>
              <a:ext cx="1174568" cy="517248"/>
            </a:xfrm>
            <a:prstGeom prst="rect">
              <a:avLst/>
            </a:prstGeom>
            <a:noFill/>
            <a:ln>
              <a:noFill/>
            </a:ln>
          </p:spPr>
          <p:txBody>
            <a:bodyPr lIns="74283" tIns="74283" rIns="74283" bIns="74283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9pPr>
            </a:lstStyle>
            <a:p>
              <a:pPr lvl="0">
                <a:buClr>
                  <a:srgbClr val="000000"/>
                </a:buClr>
                <a:buNone/>
              </a:pPr>
              <a:r>
                <a:rPr lang="it-IT" sz="1200" dirty="0" err="1">
                  <a:solidFill>
                    <a:srgbClr val="005ABB"/>
                  </a:solidFill>
                </a:rPr>
                <a:t>Lorem</a:t>
              </a:r>
              <a:r>
                <a:rPr lang="it-IT" sz="1200" dirty="0">
                  <a:solidFill>
                    <a:srgbClr val="005ABB"/>
                  </a:solidFill>
                </a:rPr>
                <a:t> </a:t>
              </a:r>
              <a:r>
                <a:rPr lang="it-IT" sz="1200" dirty="0" err="1">
                  <a:solidFill>
                    <a:srgbClr val="005ABB"/>
                  </a:solidFill>
                </a:rPr>
                <a:t>ipsum</a:t>
              </a:r>
              <a:r>
                <a:rPr lang="it-IT" sz="1200" dirty="0">
                  <a:solidFill>
                    <a:srgbClr val="005ABB"/>
                  </a:solidFill>
                </a:rPr>
                <a:t> dolor </a:t>
              </a:r>
              <a:r>
                <a:rPr lang="it-IT" sz="1200" dirty="0" err="1">
                  <a:solidFill>
                    <a:srgbClr val="005ABB"/>
                  </a:solidFill>
                </a:rPr>
                <a:t>sit</a:t>
              </a:r>
              <a:r>
                <a:rPr lang="it-IT" sz="1200" dirty="0">
                  <a:solidFill>
                    <a:srgbClr val="005ABB"/>
                  </a:solidFill>
                </a:rPr>
                <a:t> </a:t>
              </a:r>
              <a:r>
                <a:rPr lang="it-IT" sz="1200" dirty="0" err="1">
                  <a:solidFill>
                    <a:srgbClr val="005ABB"/>
                  </a:solidFill>
                </a:rPr>
                <a:t>amet</a:t>
              </a:r>
              <a:endParaRPr lang="it-IT" sz="1138" kern="0" dirty="0">
                <a:solidFill>
                  <a:srgbClr val="005ABB"/>
                </a:solidFill>
                <a:latin typeface="+mn-lt"/>
                <a:cs typeface="Avenir Next Demi Bold"/>
              </a:endParaRPr>
            </a:p>
          </p:txBody>
        </p:sp>
        <p:sp>
          <p:nvSpPr>
            <p:cNvPr id="61" name="Shape 120">
              <a:extLst>
                <a:ext uri="{FF2B5EF4-FFF2-40B4-BE49-F238E27FC236}">
                  <a16:creationId xmlns:a16="http://schemas.microsoft.com/office/drawing/2014/main" id="{7FB6B968-8BBD-4C61-E2F5-9BDA340794A2}"/>
                </a:ext>
              </a:extLst>
            </p:cNvPr>
            <p:cNvSpPr txBox="1">
              <a:spLocks/>
            </p:cNvSpPr>
            <p:nvPr/>
          </p:nvSpPr>
          <p:spPr>
            <a:xfrm>
              <a:off x="837944" y="1445870"/>
              <a:ext cx="1462500" cy="438750"/>
            </a:xfrm>
            <a:prstGeom prst="rect">
              <a:avLst/>
            </a:prstGeom>
            <a:noFill/>
            <a:ln>
              <a:noFill/>
            </a:ln>
          </p:spPr>
          <p:txBody>
            <a:bodyPr lIns="74283" tIns="74283" rIns="74283" bIns="74283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9pPr>
            </a:lstStyle>
            <a:p>
              <a:pPr lvl="0">
                <a:buClr>
                  <a:srgbClr val="000000"/>
                </a:buClr>
                <a:buNone/>
              </a:pPr>
              <a:r>
                <a:rPr lang="it-IT" sz="2275" b="1" kern="0" dirty="0">
                  <a:solidFill>
                    <a:srgbClr val="005ABB"/>
                  </a:solidFill>
                  <a:latin typeface="+mn-lt"/>
                  <a:cs typeface="Avenir Next Demi Bold"/>
                </a:rPr>
                <a:t>350 mln</a:t>
              </a:r>
            </a:p>
          </p:txBody>
        </p:sp>
        <p:sp>
          <p:nvSpPr>
            <p:cNvPr id="62" name="Rectangle 33">
              <a:extLst>
                <a:ext uri="{FF2B5EF4-FFF2-40B4-BE49-F238E27FC236}">
                  <a16:creationId xmlns:a16="http://schemas.microsoft.com/office/drawing/2014/main" id="{D2212BE7-4AE6-9EBA-3F52-137E7A189A70}"/>
                </a:ext>
              </a:extLst>
            </p:cNvPr>
            <p:cNvSpPr/>
            <p:nvPr/>
          </p:nvSpPr>
          <p:spPr>
            <a:xfrm rot="16200000">
              <a:off x="1014471" y="1370838"/>
              <a:ext cx="108000" cy="1980000"/>
            </a:xfrm>
            <a:prstGeom prst="rect">
              <a:avLst/>
            </a:prstGeom>
            <a:gradFill>
              <a:gsLst>
                <a:gs pos="34000">
                  <a:srgbClr val="005ABB"/>
                </a:gs>
                <a:gs pos="89000">
                  <a:srgbClr val="55A873"/>
                </a:gs>
                <a:gs pos="63000">
                  <a:srgbClr val="247B9C"/>
                </a:gs>
                <a:gs pos="94500">
                  <a:srgbClr val="64B666"/>
                </a:gs>
                <a:gs pos="100000">
                  <a:srgbClr val="86D549"/>
                </a:gs>
              </a:gsLst>
              <a:lin ang="8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463" dirty="0">
                <a:solidFill>
                  <a:srgbClr val="005ABB"/>
                </a:solidFill>
              </a:endParaRPr>
            </a:p>
          </p:txBody>
        </p:sp>
      </p:grpSp>
      <p:grpSp>
        <p:nvGrpSpPr>
          <p:cNvPr id="80" name="Gruppo 79">
            <a:extLst>
              <a:ext uri="{FF2B5EF4-FFF2-40B4-BE49-F238E27FC236}">
                <a16:creationId xmlns:a16="http://schemas.microsoft.com/office/drawing/2014/main" id="{53055757-D134-A3CB-1D03-625C9418844D}"/>
              </a:ext>
            </a:extLst>
          </p:cNvPr>
          <p:cNvGrpSpPr/>
          <p:nvPr/>
        </p:nvGrpSpPr>
        <p:grpSpPr>
          <a:xfrm>
            <a:off x="234497" y="2419226"/>
            <a:ext cx="2241023" cy="970569"/>
            <a:chOff x="219257" y="2289526"/>
            <a:chExt cx="2241023" cy="970569"/>
          </a:xfrm>
        </p:grpSpPr>
        <p:pic>
          <p:nvPicPr>
            <p:cNvPr id="63" name="Immagine 62" descr="Immagine che contiene Elementi grafici, Carattere, design, grafica&#10;&#10;Descrizione generata automaticamente">
              <a:extLst>
                <a:ext uri="{FF2B5EF4-FFF2-40B4-BE49-F238E27FC236}">
                  <a16:creationId xmlns:a16="http://schemas.microsoft.com/office/drawing/2014/main" id="{8117E1D5-AF2F-04FB-CE4D-63D88C90A2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37619" y="2289526"/>
              <a:ext cx="696661" cy="696661"/>
            </a:xfrm>
            <a:prstGeom prst="rect">
              <a:avLst/>
            </a:prstGeom>
          </p:spPr>
        </p:pic>
        <p:grpSp>
          <p:nvGrpSpPr>
            <p:cNvPr id="64" name="Gruppo 63">
              <a:extLst>
                <a:ext uri="{FF2B5EF4-FFF2-40B4-BE49-F238E27FC236}">
                  <a16:creationId xmlns:a16="http://schemas.microsoft.com/office/drawing/2014/main" id="{C882EF0D-D5A2-0465-8256-41DCC7386A67}"/>
                </a:ext>
              </a:extLst>
            </p:cNvPr>
            <p:cNvGrpSpPr/>
            <p:nvPr/>
          </p:nvGrpSpPr>
          <p:grpSpPr>
            <a:xfrm>
              <a:off x="219257" y="2291127"/>
              <a:ext cx="2241023" cy="968968"/>
              <a:chOff x="78471" y="1445870"/>
              <a:chExt cx="2241023" cy="968968"/>
            </a:xfrm>
          </p:grpSpPr>
          <p:sp>
            <p:nvSpPr>
              <p:cNvPr id="65" name="Shape 120">
                <a:extLst>
                  <a:ext uri="{FF2B5EF4-FFF2-40B4-BE49-F238E27FC236}">
                    <a16:creationId xmlns:a16="http://schemas.microsoft.com/office/drawing/2014/main" id="{767E12FC-407A-F6E5-58CA-916569EAC5D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55198" y="1794653"/>
                <a:ext cx="1289468" cy="51724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74283" tIns="74283" rIns="74283" bIns="74283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▪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▪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▪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▪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lvl="0">
                  <a:buClr>
                    <a:srgbClr val="000000"/>
                  </a:buClr>
                  <a:buNone/>
                </a:pPr>
                <a:r>
                  <a:rPr lang="it-IT" sz="1200" dirty="0" err="1">
                    <a:solidFill>
                      <a:srgbClr val="005ABB"/>
                    </a:solidFill>
                  </a:rPr>
                  <a:t>Lorem</a:t>
                </a:r>
                <a:r>
                  <a:rPr lang="it-IT" sz="1200" dirty="0">
                    <a:solidFill>
                      <a:srgbClr val="005ABB"/>
                    </a:solidFill>
                  </a:rPr>
                  <a:t> </a:t>
                </a:r>
                <a:r>
                  <a:rPr lang="it-IT" sz="1200" dirty="0" err="1">
                    <a:solidFill>
                      <a:srgbClr val="005ABB"/>
                    </a:solidFill>
                  </a:rPr>
                  <a:t>ipsum</a:t>
                </a:r>
                <a:r>
                  <a:rPr lang="it-IT" sz="1200" dirty="0">
                    <a:solidFill>
                      <a:srgbClr val="005ABB"/>
                    </a:solidFill>
                  </a:rPr>
                  <a:t> dolor </a:t>
                </a:r>
                <a:r>
                  <a:rPr lang="it-IT" sz="1200" dirty="0" err="1">
                    <a:solidFill>
                      <a:srgbClr val="005ABB"/>
                    </a:solidFill>
                  </a:rPr>
                  <a:t>sit</a:t>
                </a:r>
                <a:r>
                  <a:rPr lang="it-IT" sz="1200" dirty="0">
                    <a:solidFill>
                      <a:srgbClr val="005ABB"/>
                    </a:solidFill>
                  </a:rPr>
                  <a:t> </a:t>
                </a:r>
                <a:r>
                  <a:rPr lang="it-IT" sz="1200" dirty="0" err="1">
                    <a:solidFill>
                      <a:srgbClr val="005ABB"/>
                    </a:solidFill>
                  </a:rPr>
                  <a:t>amet</a:t>
                </a:r>
                <a:endParaRPr lang="it-IT" sz="1138" kern="0" dirty="0">
                  <a:solidFill>
                    <a:srgbClr val="005ABB"/>
                  </a:solidFill>
                  <a:latin typeface="+mn-lt"/>
                  <a:cs typeface="Avenir Next Demi Bold"/>
                </a:endParaRPr>
              </a:p>
            </p:txBody>
          </p:sp>
          <p:sp>
            <p:nvSpPr>
              <p:cNvPr id="66" name="Shape 120">
                <a:extLst>
                  <a:ext uri="{FF2B5EF4-FFF2-40B4-BE49-F238E27FC236}">
                    <a16:creationId xmlns:a16="http://schemas.microsoft.com/office/drawing/2014/main" id="{85D4BF97-28B4-B847-5FC0-DB836C34443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56994" y="1445870"/>
                <a:ext cx="1462500" cy="438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74283" tIns="74283" rIns="74283" bIns="74283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▪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▪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▪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▪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lvl="0">
                  <a:buClr>
                    <a:srgbClr val="000000"/>
                  </a:buClr>
                  <a:buNone/>
                </a:pPr>
                <a:r>
                  <a:rPr lang="it-IT" sz="2275" b="1" kern="0" dirty="0">
                    <a:solidFill>
                      <a:srgbClr val="005ABB"/>
                    </a:solidFill>
                    <a:latin typeface="+mn-lt"/>
                    <a:cs typeface="Avenir Next Demi Bold"/>
                  </a:rPr>
                  <a:t>1°</a:t>
                </a:r>
              </a:p>
            </p:txBody>
          </p:sp>
          <p:sp>
            <p:nvSpPr>
              <p:cNvPr id="67" name="Rectangle 33">
                <a:extLst>
                  <a:ext uri="{FF2B5EF4-FFF2-40B4-BE49-F238E27FC236}">
                    <a16:creationId xmlns:a16="http://schemas.microsoft.com/office/drawing/2014/main" id="{32C5F204-4444-077A-DDD6-2A6FC263D1A3}"/>
                  </a:ext>
                </a:extLst>
              </p:cNvPr>
              <p:cNvSpPr/>
              <p:nvPr/>
            </p:nvSpPr>
            <p:spPr>
              <a:xfrm rot="16200000">
                <a:off x="1014471" y="1370838"/>
                <a:ext cx="108000" cy="1980000"/>
              </a:xfrm>
              <a:prstGeom prst="rect">
                <a:avLst/>
              </a:prstGeom>
              <a:gradFill>
                <a:gsLst>
                  <a:gs pos="34000">
                    <a:srgbClr val="005ABB"/>
                  </a:gs>
                  <a:gs pos="89000">
                    <a:srgbClr val="55A873"/>
                  </a:gs>
                  <a:gs pos="63000">
                    <a:srgbClr val="247B9C"/>
                  </a:gs>
                  <a:gs pos="94500">
                    <a:srgbClr val="64B666"/>
                  </a:gs>
                  <a:gs pos="100000">
                    <a:srgbClr val="86D549"/>
                  </a:gs>
                </a:gsLst>
                <a:lin ang="8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1463" dirty="0">
                  <a:solidFill>
                    <a:srgbClr val="005ABB"/>
                  </a:solidFill>
                </a:endParaRPr>
              </a:p>
            </p:txBody>
          </p:sp>
        </p:grpSp>
      </p:grpSp>
      <p:grpSp>
        <p:nvGrpSpPr>
          <p:cNvPr id="68" name="Gruppo 67">
            <a:extLst>
              <a:ext uri="{FF2B5EF4-FFF2-40B4-BE49-F238E27FC236}">
                <a16:creationId xmlns:a16="http://schemas.microsoft.com/office/drawing/2014/main" id="{8CE330A9-0146-9C97-C01A-D71A0DCFF311}"/>
              </a:ext>
            </a:extLst>
          </p:cNvPr>
          <p:cNvGrpSpPr/>
          <p:nvPr/>
        </p:nvGrpSpPr>
        <p:grpSpPr>
          <a:xfrm>
            <a:off x="2788294" y="2419226"/>
            <a:ext cx="2335907" cy="968968"/>
            <a:chOff x="2546169" y="3339310"/>
            <a:chExt cx="2335907" cy="968968"/>
          </a:xfrm>
        </p:grpSpPr>
        <p:pic>
          <p:nvPicPr>
            <p:cNvPr id="69" name="Immagine 68" descr="Immagine che contiene linea, schermata, Policromia, Elementi grafici&#10;&#10;Descrizione generata automaticamente">
              <a:extLst>
                <a:ext uri="{FF2B5EF4-FFF2-40B4-BE49-F238E27FC236}">
                  <a16:creationId xmlns:a16="http://schemas.microsoft.com/office/drawing/2014/main" id="{C018C612-6477-9B9D-71FF-8DBA6BC3BBA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63606" y="3339310"/>
              <a:ext cx="704830" cy="704830"/>
            </a:xfrm>
            <a:prstGeom prst="rect">
              <a:avLst/>
            </a:prstGeom>
          </p:spPr>
        </p:pic>
        <p:grpSp>
          <p:nvGrpSpPr>
            <p:cNvPr id="70" name="Gruppo 69">
              <a:extLst>
                <a:ext uri="{FF2B5EF4-FFF2-40B4-BE49-F238E27FC236}">
                  <a16:creationId xmlns:a16="http://schemas.microsoft.com/office/drawing/2014/main" id="{CC8A3B97-B01C-56B7-DA68-4BCD7DB3CF08}"/>
                </a:ext>
              </a:extLst>
            </p:cNvPr>
            <p:cNvGrpSpPr/>
            <p:nvPr/>
          </p:nvGrpSpPr>
          <p:grpSpPr>
            <a:xfrm>
              <a:off x="2546169" y="3339310"/>
              <a:ext cx="2335907" cy="968968"/>
              <a:chOff x="78471" y="1445870"/>
              <a:chExt cx="2335907" cy="968968"/>
            </a:xfrm>
          </p:grpSpPr>
          <p:sp>
            <p:nvSpPr>
              <p:cNvPr id="71" name="Shape 120">
                <a:extLst>
                  <a:ext uri="{FF2B5EF4-FFF2-40B4-BE49-F238E27FC236}">
                    <a16:creationId xmlns:a16="http://schemas.microsoft.com/office/drawing/2014/main" id="{C8074DAA-4E8A-D6A1-6833-79BF5CC4BF7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48848" y="1794653"/>
                <a:ext cx="1565530" cy="51724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74283" tIns="74283" rIns="74283" bIns="74283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▪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▪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▪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▪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lvl="0">
                  <a:buClr>
                    <a:srgbClr val="000000"/>
                  </a:buClr>
                  <a:buNone/>
                </a:pPr>
                <a:r>
                  <a:rPr lang="it-IT" sz="1200" dirty="0" err="1">
                    <a:solidFill>
                      <a:srgbClr val="005ABB"/>
                    </a:solidFill>
                  </a:rPr>
                  <a:t>Lorem</a:t>
                </a:r>
                <a:r>
                  <a:rPr lang="it-IT" sz="1200" dirty="0">
                    <a:solidFill>
                      <a:srgbClr val="005ABB"/>
                    </a:solidFill>
                  </a:rPr>
                  <a:t> </a:t>
                </a:r>
                <a:r>
                  <a:rPr lang="it-IT" sz="1200" dirty="0" err="1">
                    <a:solidFill>
                      <a:srgbClr val="005ABB"/>
                    </a:solidFill>
                  </a:rPr>
                  <a:t>ipsum</a:t>
                </a:r>
                <a:r>
                  <a:rPr lang="it-IT" sz="1200" dirty="0">
                    <a:solidFill>
                      <a:srgbClr val="005ABB"/>
                    </a:solidFill>
                  </a:rPr>
                  <a:t> dolor </a:t>
                </a:r>
                <a:r>
                  <a:rPr lang="it-IT" sz="1200" dirty="0" err="1">
                    <a:solidFill>
                      <a:srgbClr val="005ABB"/>
                    </a:solidFill>
                  </a:rPr>
                  <a:t>sit</a:t>
                </a:r>
                <a:r>
                  <a:rPr lang="it-IT" sz="1200" dirty="0">
                    <a:solidFill>
                      <a:srgbClr val="005ABB"/>
                    </a:solidFill>
                  </a:rPr>
                  <a:t> </a:t>
                </a:r>
                <a:r>
                  <a:rPr lang="it-IT" sz="1200" dirty="0" err="1">
                    <a:solidFill>
                      <a:srgbClr val="005ABB"/>
                    </a:solidFill>
                  </a:rPr>
                  <a:t>amet</a:t>
                </a:r>
                <a:endParaRPr lang="it-IT" sz="1138" kern="0" dirty="0">
                  <a:solidFill>
                    <a:srgbClr val="005ABB"/>
                  </a:solidFill>
                  <a:latin typeface="+mn-lt"/>
                  <a:cs typeface="Avenir Next Demi Bold"/>
                </a:endParaRPr>
              </a:p>
            </p:txBody>
          </p:sp>
          <p:sp>
            <p:nvSpPr>
              <p:cNvPr id="72" name="Shape 120">
                <a:extLst>
                  <a:ext uri="{FF2B5EF4-FFF2-40B4-BE49-F238E27FC236}">
                    <a16:creationId xmlns:a16="http://schemas.microsoft.com/office/drawing/2014/main" id="{2F42A32D-241C-980E-618F-818991C612F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50644" y="1445870"/>
                <a:ext cx="1462500" cy="4387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74283" tIns="74283" rIns="74283" bIns="74283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▪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▪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▪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▪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100000"/>
                  <a:buFont typeface="Open Sans"/>
                  <a:buChar char="▫"/>
                  <a:defRPr sz="1400" b="0" i="0" u="none" strike="noStrike" cap="none">
                    <a:solidFill>
                      <a:srgbClr val="FFFFFF"/>
                    </a:solidFill>
                    <a:latin typeface="Open Sans"/>
                    <a:ea typeface="Open Sans"/>
                    <a:cs typeface="Open Sans"/>
                    <a:sym typeface="Open Sans"/>
                  </a:defRPr>
                </a:lvl9pPr>
              </a:lstStyle>
              <a:p>
                <a:pPr lvl="0">
                  <a:buClr>
                    <a:srgbClr val="000000"/>
                  </a:buClr>
                  <a:buNone/>
                </a:pPr>
                <a:r>
                  <a:rPr lang="it-IT" sz="2275" b="1" kern="0" dirty="0">
                    <a:solidFill>
                      <a:srgbClr val="005ABB"/>
                    </a:solidFill>
                    <a:latin typeface="+mn-lt"/>
                    <a:cs typeface="Avenir Next Demi Bold"/>
                  </a:rPr>
                  <a:t>4.700 km</a:t>
                </a:r>
              </a:p>
            </p:txBody>
          </p:sp>
          <p:sp>
            <p:nvSpPr>
              <p:cNvPr id="73" name="Rectangle 33">
                <a:extLst>
                  <a:ext uri="{FF2B5EF4-FFF2-40B4-BE49-F238E27FC236}">
                    <a16:creationId xmlns:a16="http://schemas.microsoft.com/office/drawing/2014/main" id="{A3061DEA-C38D-C203-AEA0-05ABA8CD959D}"/>
                  </a:ext>
                </a:extLst>
              </p:cNvPr>
              <p:cNvSpPr/>
              <p:nvPr/>
            </p:nvSpPr>
            <p:spPr>
              <a:xfrm rot="16200000">
                <a:off x="1014471" y="1370838"/>
                <a:ext cx="108000" cy="1980000"/>
              </a:xfrm>
              <a:prstGeom prst="rect">
                <a:avLst/>
              </a:prstGeom>
              <a:gradFill>
                <a:gsLst>
                  <a:gs pos="34000">
                    <a:srgbClr val="005ABB"/>
                  </a:gs>
                  <a:gs pos="89000">
                    <a:srgbClr val="55A873"/>
                  </a:gs>
                  <a:gs pos="63000">
                    <a:srgbClr val="247B9C"/>
                  </a:gs>
                  <a:gs pos="94500">
                    <a:srgbClr val="64B666"/>
                  </a:gs>
                  <a:gs pos="100000">
                    <a:srgbClr val="86D549"/>
                  </a:gs>
                </a:gsLst>
                <a:lin ang="84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 sz="1463" dirty="0">
                  <a:solidFill>
                    <a:srgbClr val="005ABB"/>
                  </a:solidFill>
                </a:endParaRPr>
              </a:p>
            </p:txBody>
          </p:sp>
        </p:grpSp>
      </p:grpSp>
      <p:pic>
        <p:nvPicPr>
          <p:cNvPr id="7" name="Immagine 6" descr="Immagine che contiene Elementi grafici, schermata, arte, cerchio&#10;&#10;Descrizione generata automaticamente">
            <a:extLst>
              <a:ext uri="{FF2B5EF4-FFF2-40B4-BE49-F238E27FC236}">
                <a16:creationId xmlns:a16="http://schemas.microsoft.com/office/drawing/2014/main" id="{4219E298-02E0-8FB0-4579-847B06ACDD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7300" y="5134457"/>
            <a:ext cx="771642" cy="771642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523653BC-8D81-16B3-68D2-8481A1B18163}"/>
              </a:ext>
            </a:extLst>
          </p:cNvPr>
          <p:cNvSpPr/>
          <p:nvPr/>
        </p:nvSpPr>
        <p:spPr>
          <a:xfrm>
            <a:off x="5138566" y="1304925"/>
            <a:ext cx="4537075" cy="48630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34484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12DF43BF-AA43-2C43-A0C2-0DDB27B6D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Slide con temi in evidenza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667763B-8117-564A-8022-EBEDFA43E7A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9C51C79-2989-E54B-877D-6090B93B0878}" type="slidenum">
              <a:rPr lang="it-IT" smtClean="0"/>
              <a:t>9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3BE29E44-BAB9-E427-C1F4-0122E5AADA9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54000" y="6482713"/>
            <a:ext cx="6390642" cy="238764"/>
          </a:xfrm>
        </p:spPr>
        <p:txBody>
          <a:bodyPr/>
          <a:lstStyle/>
          <a:p>
            <a:r>
              <a:rPr lang="it-IT" dirty="0"/>
              <a:t>SINA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FFC3C38C-438E-CC39-F151-967FA591FFE3}"/>
              </a:ext>
            </a:extLst>
          </p:cNvPr>
          <p:cNvSpPr txBox="1"/>
          <p:nvPr/>
        </p:nvSpPr>
        <p:spPr>
          <a:xfrm>
            <a:off x="131903" y="1215188"/>
            <a:ext cx="42252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 err="1">
                <a:solidFill>
                  <a:srgbClr val="005ABB"/>
                </a:solidFill>
              </a:rPr>
              <a:t>Lorem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ipsum</a:t>
            </a:r>
            <a:r>
              <a:rPr lang="it-IT" sz="1400" dirty="0">
                <a:solidFill>
                  <a:srgbClr val="005ABB"/>
                </a:solidFill>
              </a:rPr>
              <a:t> dolor </a:t>
            </a:r>
            <a:r>
              <a:rPr lang="it-IT" sz="1400" dirty="0" err="1">
                <a:solidFill>
                  <a:srgbClr val="005ABB"/>
                </a:solidFill>
              </a:rPr>
              <a:t>sit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amet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consectetur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adipiscing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elit</a:t>
            </a:r>
            <a:r>
              <a:rPr lang="it-IT" sz="1400" dirty="0">
                <a:solidFill>
                  <a:srgbClr val="005ABB"/>
                </a:solidFill>
              </a:rPr>
              <a:t>.</a:t>
            </a: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44B78A4E-1A35-6B40-09E9-81D369AF1953}"/>
              </a:ext>
            </a:extLst>
          </p:cNvPr>
          <p:cNvSpPr txBox="1"/>
          <p:nvPr/>
        </p:nvSpPr>
        <p:spPr>
          <a:xfrm>
            <a:off x="236538" y="3617870"/>
            <a:ext cx="2520001" cy="1184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 indent="-179388" algn="l" fontAlgn="base">
              <a:spcAft>
                <a:spcPts val="600"/>
              </a:spcAft>
              <a:buClr>
                <a:srgbClr val="85D449"/>
              </a:buClr>
              <a:buFont typeface="Wingdings" panose="05000000000000000000" pitchFamily="2" charset="2"/>
              <a:buChar char="§"/>
            </a:pPr>
            <a:r>
              <a:rPr lang="it-IT" sz="1400" b="0" i="0" dirty="0">
                <a:solidFill>
                  <a:srgbClr val="005AB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Punto 1</a:t>
            </a:r>
          </a:p>
          <a:p>
            <a:pPr marL="179388" indent="-179388" algn="l" fontAlgn="base">
              <a:spcAft>
                <a:spcPts val="600"/>
              </a:spcAft>
              <a:buClr>
                <a:srgbClr val="85D449"/>
              </a:buClr>
              <a:buFont typeface="Wingdings" panose="05000000000000000000" pitchFamily="2" charset="2"/>
              <a:buChar char="§"/>
            </a:pPr>
            <a:r>
              <a:rPr lang="it-IT" sz="1400" dirty="0">
                <a:solidFill>
                  <a:srgbClr val="005AB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Punto 2</a:t>
            </a:r>
          </a:p>
          <a:p>
            <a:pPr marL="179388" indent="-179388" algn="l" fontAlgn="base">
              <a:spcAft>
                <a:spcPts val="600"/>
              </a:spcAft>
              <a:buClr>
                <a:srgbClr val="85D449"/>
              </a:buClr>
              <a:buFont typeface="Wingdings" panose="05000000000000000000" pitchFamily="2" charset="2"/>
              <a:buChar char="§"/>
            </a:pPr>
            <a:r>
              <a:rPr lang="it-IT" sz="1400" b="0" i="0" dirty="0">
                <a:solidFill>
                  <a:srgbClr val="005AB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Punto 3</a:t>
            </a:r>
          </a:p>
          <a:p>
            <a:pPr marL="179388" indent="-179388" algn="l" fontAlgn="base">
              <a:spcAft>
                <a:spcPts val="600"/>
              </a:spcAft>
              <a:buClr>
                <a:srgbClr val="85D449"/>
              </a:buClr>
              <a:buFont typeface="Wingdings" panose="05000000000000000000" pitchFamily="2" charset="2"/>
              <a:buChar char="§"/>
            </a:pPr>
            <a:r>
              <a:rPr lang="it-IT" sz="1400" dirty="0">
                <a:solidFill>
                  <a:srgbClr val="005AB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Punto 4</a:t>
            </a:r>
            <a:endParaRPr lang="it-IT" sz="1400" b="0" i="0" dirty="0">
              <a:solidFill>
                <a:srgbClr val="005ABB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" name="Gruppo 8">
            <a:extLst>
              <a:ext uri="{FF2B5EF4-FFF2-40B4-BE49-F238E27FC236}">
                <a16:creationId xmlns:a16="http://schemas.microsoft.com/office/drawing/2014/main" id="{6D7F44AE-0BE9-5F48-9882-2EC5A17F14C4}"/>
              </a:ext>
            </a:extLst>
          </p:cNvPr>
          <p:cNvGrpSpPr/>
          <p:nvPr/>
        </p:nvGrpSpPr>
        <p:grpSpPr>
          <a:xfrm>
            <a:off x="473270" y="2254891"/>
            <a:ext cx="2048950" cy="907620"/>
            <a:chOff x="244670" y="2254891"/>
            <a:chExt cx="2048950" cy="907620"/>
          </a:xfrm>
        </p:grpSpPr>
        <p:pic>
          <p:nvPicPr>
            <p:cNvPr id="6" name="Immagine 5" descr="Immagine che contiene arte, Elementi grafici, design&#10;&#10;Descrizione generata automaticamente">
              <a:extLst>
                <a:ext uri="{FF2B5EF4-FFF2-40B4-BE49-F238E27FC236}">
                  <a16:creationId xmlns:a16="http://schemas.microsoft.com/office/drawing/2014/main" id="{0C18F9EC-D536-2F59-6030-AFC3F03A7A4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4670" y="2254891"/>
              <a:ext cx="900000" cy="900000"/>
            </a:xfrm>
            <a:prstGeom prst="rect">
              <a:avLst/>
            </a:prstGeom>
          </p:spPr>
        </p:pic>
        <p:sp>
          <p:nvSpPr>
            <p:cNvPr id="12" name="Shape 120">
              <a:extLst>
                <a:ext uri="{FF2B5EF4-FFF2-40B4-BE49-F238E27FC236}">
                  <a16:creationId xmlns:a16="http://schemas.microsoft.com/office/drawing/2014/main" id="{FFFA3B37-E9FE-9A8E-B7A8-66594181592B}"/>
                </a:ext>
              </a:extLst>
            </p:cNvPr>
            <p:cNvSpPr txBox="1">
              <a:spLocks/>
            </p:cNvSpPr>
            <p:nvPr/>
          </p:nvSpPr>
          <p:spPr>
            <a:xfrm>
              <a:off x="1245651" y="2723761"/>
              <a:ext cx="1047969" cy="438750"/>
            </a:xfrm>
            <a:prstGeom prst="rect">
              <a:avLst/>
            </a:prstGeom>
            <a:noFill/>
            <a:ln>
              <a:noFill/>
            </a:ln>
          </p:spPr>
          <p:txBody>
            <a:bodyPr lIns="74283" tIns="74283" rIns="74283" bIns="74283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9pPr>
            </a:lstStyle>
            <a:p>
              <a:pPr lvl="0">
                <a:buClr>
                  <a:srgbClr val="000000"/>
                </a:buClr>
                <a:buNone/>
              </a:pPr>
              <a:r>
                <a:rPr lang="it-IT" sz="2275" b="1" kern="0" dirty="0">
                  <a:solidFill>
                    <a:srgbClr val="005ABB"/>
                  </a:solidFill>
                  <a:latin typeface="+mn-lt"/>
                  <a:cs typeface="Avenir Next Demi Bold"/>
                </a:rPr>
                <a:t>Tema 1</a:t>
              </a:r>
            </a:p>
          </p:txBody>
        </p:sp>
      </p:grpSp>
      <p:sp>
        <p:nvSpPr>
          <p:cNvPr id="13" name="Rectangle 33">
            <a:extLst>
              <a:ext uri="{FF2B5EF4-FFF2-40B4-BE49-F238E27FC236}">
                <a16:creationId xmlns:a16="http://schemas.microsoft.com/office/drawing/2014/main" id="{B82B1D4C-17E7-7DFB-D50C-627F2443688E}"/>
              </a:ext>
            </a:extLst>
          </p:cNvPr>
          <p:cNvSpPr/>
          <p:nvPr/>
        </p:nvSpPr>
        <p:spPr>
          <a:xfrm rot="16200000">
            <a:off x="1442538" y="2115659"/>
            <a:ext cx="108000" cy="2520000"/>
          </a:xfrm>
          <a:prstGeom prst="rect">
            <a:avLst/>
          </a:prstGeom>
          <a:gradFill>
            <a:gsLst>
              <a:gs pos="34000">
                <a:srgbClr val="005ABB"/>
              </a:gs>
              <a:gs pos="89000">
                <a:srgbClr val="55A873"/>
              </a:gs>
              <a:gs pos="63000">
                <a:srgbClr val="247B9C"/>
              </a:gs>
              <a:gs pos="94500">
                <a:srgbClr val="64B666"/>
              </a:gs>
              <a:gs pos="100000">
                <a:srgbClr val="86D549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63" dirty="0"/>
          </a:p>
        </p:txBody>
      </p:sp>
      <p:grpSp>
        <p:nvGrpSpPr>
          <p:cNvPr id="10" name="Gruppo 9">
            <a:extLst>
              <a:ext uri="{FF2B5EF4-FFF2-40B4-BE49-F238E27FC236}">
                <a16:creationId xmlns:a16="http://schemas.microsoft.com/office/drawing/2014/main" id="{D0F1B2A3-02E3-E973-A622-2A9E07ECF5DB}"/>
              </a:ext>
            </a:extLst>
          </p:cNvPr>
          <p:cNvGrpSpPr/>
          <p:nvPr/>
        </p:nvGrpSpPr>
        <p:grpSpPr>
          <a:xfrm>
            <a:off x="3941115" y="2195847"/>
            <a:ext cx="2048205" cy="965043"/>
            <a:chOff x="3704895" y="2195847"/>
            <a:chExt cx="2048205" cy="965043"/>
          </a:xfrm>
        </p:grpSpPr>
        <p:pic>
          <p:nvPicPr>
            <p:cNvPr id="14" name="Immagine 13" descr="Immagine che contiene arte, cerchio, Elementi grafici, Policromia&#10;&#10;Descrizione generata automaticamente">
              <a:extLst>
                <a:ext uri="{FF2B5EF4-FFF2-40B4-BE49-F238E27FC236}">
                  <a16:creationId xmlns:a16="http://schemas.microsoft.com/office/drawing/2014/main" id="{655771FC-47E5-D9C6-A87D-74E14E1378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704895" y="2195847"/>
              <a:ext cx="938784" cy="938784"/>
            </a:xfrm>
            <a:prstGeom prst="rect">
              <a:avLst/>
            </a:prstGeom>
          </p:spPr>
        </p:pic>
        <p:sp>
          <p:nvSpPr>
            <p:cNvPr id="17" name="Shape 120">
              <a:extLst>
                <a:ext uri="{FF2B5EF4-FFF2-40B4-BE49-F238E27FC236}">
                  <a16:creationId xmlns:a16="http://schemas.microsoft.com/office/drawing/2014/main" id="{A1392323-B1DA-DE94-3B30-6CBB310D3CD7}"/>
                </a:ext>
              </a:extLst>
            </p:cNvPr>
            <p:cNvSpPr txBox="1">
              <a:spLocks/>
            </p:cNvSpPr>
            <p:nvPr/>
          </p:nvSpPr>
          <p:spPr>
            <a:xfrm>
              <a:off x="4714008" y="2722140"/>
              <a:ext cx="1039092" cy="438750"/>
            </a:xfrm>
            <a:prstGeom prst="rect">
              <a:avLst/>
            </a:prstGeom>
            <a:noFill/>
            <a:ln>
              <a:noFill/>
            </a:ln>
          </p:spPr>
          <p:txBody>
            <a:bodyPr lIns="74283" tIns="74283" rIns="74283" bIns="74283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9pPr>
            </a:lstStyle>
            <a:p>
              <a:pPr lvl="0">
                <a:buClr>
                  <a:srgbClr val="000000"/>
                </a:buClr>
                <a:buNone/>
              </a:pPr>
              <a:r>
                <a:rPr lang="it-IT" sz="2275" b="1" kern="0" dirty="0">
                  <a:solidFill>
                    <a:srgbClr val="005ABB"/>
                  </a:solidFill>
                  <a:latin typeface="+mn-lt"/>
                  <a:cs typeface="Avenir Next Demi Bold"/>
                </a:rPr>
                <a:t>Tema 2</a:t>
              </a:r>
            </a:p>
          </p:txBody>
        </p:sp>
      </p:grpSp>
      <p:sp>
        <p:nvSpPr>
          <p:cNvPr id="18" name="Rectangle 33">
            <a:extLst>
              <a:ext uri="{FF2B5EF4-FFF2-40B4-BE49-F238E27FC236}">
                <a16:creationId xmlns:a16="http://schemas.microsoft.com/office/drawing/2014/main" id="{ECE810C3-BEF7-5E2C-9FAC-20F0BF786D3E}"/>
              </a:ext>
            </a:extLst>
          </p:cNvPr>
          <p:cNvSpPr/>
          <p:nvPr/>
        </p:nvSpPr>
        <p:spPr>
          <a:xfrm rot="16200000">
            <a:off x="4910895" y="2114038"/>
            <a:ext cx="108000" cy="2520000"/>
          </a:xfrm>
          <a:prstGeom prst="rect">
            <a:avLst/>
          </a:prstGeom>
          <a:gradFill>
            <a:gsLst>
              <a:gs pos="34000">
                <a:srgbClr val="005ABB"/>
              </a:gs>
              <a:gs pos="89000">
                <a:srgbClr val="55A873"/>
              </a:gs>
              <a:gs pos="63000">
                <a:srgbClr val="247B9C"/>
              </a:gs>
              <a:gs pos="94500">
                <a:srgbClr val="64B666"/>
              </a:gs>
              <a:gs pos="100000">
                <a:srgbClr val="86D549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63" dirty="0"/>
          </a:p>
        </p:txBody>
      </p:sp>
      <p:grpSp>
        <p:nvGrpSpPr>
          <p:cNvPr id="19" name="Gruppo 18">
            <a:extLst>
              <a:ext uri="{FF2B5EF4-FFF2-40B4-BE49-F238E27FC236}">
                <a16:creationId xmlns:a16="http://schemas.microsoft.com/office/drawing/2014/main" id="{AA7995FB-D39F-C109-0DDF-7E0034E2D18B}"/>
              </a:ext>
            </a:extLst>
          </p:cNvPr>
          <p:cNvGrpSpPr/>
          <p:nvPr/>
        </p:nvGrpSpPr>
        <p:grpSpPr>
          <a:xfrm>
            <a:off x="7401447" y="2195847"/>
            <a:ext cx="2016873" cy="959044"/>
            <a:chOff x="7188087" y="2195847"/>
            <a:chExt cx="2016873" cy="959044"/>
          </a:xfrm>
        </p:grpSpPr>
        <p:pic>
          <p:nvPicPr>
            <p:cNvPr id="16" name="Immagine 15" descr="Immagine che contiene Elementi grafici, Carattere, grafica, design&#10;&#10;Descrizione generata automaticamente">
              <a:extLst>
                <a:ext uri="{FF2B5EF4-FFF2-40B4-BE49-F238E27FC236}">
                  <a16:creationId xmlns:a16="http://schemas.microsoft.com/office/drawing/2014/main" id="{4B5A1935-EAC1-4BF2-28A8-5D8EC2E31E2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88087" y="2195847"/>
              <a:ext cx="933174" cy="933174"/>
            </a:xfrm>
            <a:prstGeom prst="rect">
              <a:avLst/>
            </a:prstGeom>
          </p:spPr>
        </p:pic>
        <p:sp>
          <p:nvSpPr>
            <p:cNvPr id="29" name="Shape 120">
              <a:extLst>
                <a:ext uri="{FF2B5EF4-FFF2-40B4-BE49-F238E27FC236}">
                  <a16:creationId xmlns:a16="http://schemas.microsoft.com/office/drawing/2014/main" id="{4EF0BBA9-81F0-D9F8-0968-A4ACF1F804F3}"/>
                </a:ext>
              </a:extLst>
            </p:cNvPr>
            <p:cNvSpPr txBox="1">
              <a:spLocks/>
            </p:cNvSpPr>
            <p:nvPr/>
          </p:nvSpPr>
          <p:spPr>
            <a:xfrm>
              <a:off x="8156425" y="2716141"/>
              <a:ext cx="1048535" cy="438750"/>
            </a:xfrm>
            <a:prstGeom prst="rect">
              <a:avLst/>
            </a:prstGeom>
            <a:noFill/>
            <a:ln>
              <a:noFill/>
            </a:ln>
          </p:spPr>
          <p:txBody>
            <a:bodyPr lIns="74283" tIns="74283" rIns="74283" bIns="74283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▪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Open Sans"/>
                <a:buChar char="▫"/>
                <a:defRPr sz="1400" b="0" i="0" u="none" strike="noStrike" cap="none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9pPr>
            </a:lstStyle>
            <a:p>
              <a:pPr lvl="0">
                <a:buClr>
                  <a:srgbClr val="000000"/>
                </a:buClr>
                <a:buNone/>
              </a:pPr>
              <a:r>
                <a:rPr lang="it-IT" sz="2275" b="1" kern="0" dirty="0">
                  <a:solidFill>
                    <a:srgbClr val="005ABB"/>
                  </a:solidFill>
                  <a:latin typeface="+mn-lt"/>
                  <a:cs typeface="Avenir Next Demi Bold"/>
                </a:rPr>
                <a:t>Tema 3</a:t>
              </a:r>
            </a:p>
          </p:txBody>
        </p:sp>
      </p:grpSp>
      <p:sp>
        <p:nvSpPr>
          <p:cNvPr id="30" name="Rectangle 33">
            <a:extLst>
              <a:ext uri="{FF2B5EF4-FFF2-40B4-BE49-F238E27FC236}">
                <a16:creationId xmlns:a16="http://schemas.microsoft.com/office/drawing/2014/main" id="{8E784827-6718-932D-7EC6-FBA8023AE210}"/>
              </a:ext>
            </a:extLst>
          </p:cNvPr>
          <p:cNvSpPr/>
          <p:nvPr/>
        </p:nvSpPr>
        <p:spPr>
          <a:xfrm rot="16200000">
            <a:off x="8353312" y="2115659"/>
            <a:ext cx="108000" cy="2520000"/>
          </a:xfrm>
          <a:prstGeom prst="rect">
            <a:avLst/>
          </a:prstGeom>
          <a:gradFill>
            <a:gsLst>
              <a:gs pos="34000">
                <a:srgbClr val="005ABB"/>
              </a:gs>
              <a:gs pos="89000">
                <a:srgbClr val="55A873"/>
              </a:gs>
              <a:gs pos="63000">
                <a:srgbClr val="247B9C"/>
              </a:gs>
              <a:gs pos="94500">
                <a:srgbClr val="64B666"/>
              </a:gs>
              <a:gs pos="100000">
                <a:srgbClr val="86D549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463" dirty="0"/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09B1EB36-1B77-544A-7131-FBB36BC90A62}"/>
              </a:ext>
            </a:extLst>
          </p:cNvPr>
          <p:cNvSpPr txBox="1"/>
          <p:nvPr/>
        </p:nvSpPr>
        <p:spPr>
          <a:xfrm>
            <a:off x="3711258" y="3617870"/>
            <a:ext cx="2513637" cy="1184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 indent="-179388" algn="l" fontAlgn="base">
              <a:spcAft>
                <a:spcPts val="600"/>
              </a:spcAft>
              <a:buClr>
                <a:srgbClr val="85D449"/>
              </a:buClr>
              <a:buFont typeface="Wingdings" panose="05000000000000000000" pitchFamily="2" charset="2"/>
              <a:buChar char="§"/>
            </a:pPr>
            <a:r>
              <a:rPr lang="it-IT" sz="1400" b="0" i="0" dirty="0">
                <a:solidFill>
                  <a:srgbClr val="005AB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Punto 1</a:t>
            </a:r>
          </a:p>
          <a:p>
            <a:pPr marL="179388" indent="-179388" algn="l" fontAlgn="base">
              <a:spcAft>
                <a:spcPts val="600"/>
              </a:spcAft>
              <a:buClr>
                <a:srgbClr val="85D449"/>
              </a:buClr>
              <a:buFont typeface="Wingdings" panose="05000000000000000000" pitchFamily="2" charset="2"/>
              <a:buChar char="§"/>
            </a:pPr>
            <a:r>
              <a:rPr lang="it-IT" sz="1400" dirty="0">
                <a:solidFill>
                  <a:srgbClr val="005AB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Punto 2</a:t>
            </a:r>
          </a:p>
          <a:p>
            <a:pPr marL="179388" indent="-179388" algn="l" fontAlgn="base">
              <a:spcAft>
                <a:spcPts val="600"/>
              </a:spcAft>
              <a:buClr>
                <a:srgbClr val="85D449"/>
              </a:buClr>
              <a:buFont typeface="Wingdings" panose="05000000000000000000" pitchFamily="2" charset="2"/>
              <a:buChar char="§"/>
            </a:pPr>
            <a:r>
              <a:rPr lang="it-IT" sz="1400" b="0" i="0" dirty="0">
                <a:solidFill>
                  <a:srgbClr val="005AB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Punto 3</a:t>
            </a:r>
          </a:p>
          <a:p>
            <a:pPr marL="179388" indent="-179388" algn="l" fontAlgn="base">
              <a:spcAft>
                <a:spcPts val="600"/>
              </a:spcAft>
              <a:buClr>
                <a:srgbClr val="85D449"/>
              </a:buClr>
              <a:buFont typeface="Wingdings" panose="05000000000000000000" pitchFamily="2" charset="2"/>
              <a:buChar char="§"/>
            </a:pPr>
            <a:r>
              <a:rPr lang="it-IT" sz="1400" dirty="0">
                <a:solidFill>
                  <a:srgbClr val="005AB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Punto 4</a:t>
            </a:r>
            <a:endParaRPr lang="it-IT" sz="1400" b="0" i="0" dirty="0">
              <a:solidFill>
                <a:srgbClr val="005ABB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08ED569B-1EE4-C8B0-1C1A-618AB344AC5D}"/>
              </a:ext>
            </a:extLst>
          </p:cNvPr>
          <p:cNvSpPr txBox="1"/>
          <p:nvPr/>
        </p:nvSpPr>
        <p:spPr>
          <a:xfrm>
            <a:off x="7155498" y="3617870"/>
            <a:ext cx="2513637" cy="11849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9388" indent="-179388" algn="l" fontAlgn="base">
              <a:spcAft>
                <a:spcPts val="600"/>
              </a:spcAft>
              <a:buClr>
                <a:srgbClr val="85D449"/>
              </a:buClr>
              <a:buFont typeface="Wingdings" panose="05000000000000000000" pitchFamily="2" charset="2"/>
              <a:buChar char="§"/>
            </a:pPr>
            <a:r>
              <a:rPr lang="it-IT" sz="1400" b="0" i="0" dirty="0">
                <a:solidFill>
                  <a:srgbClr val="005AB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Punto 1</a:t>
            </a:r>
          </a:p>
          <a:p>
            <a:pPr marL="179388" indent="-179388" algn="l" fontAlgn="base">
              <a:spcAft>
                <a:spcPts val="600"/>
              </a:spcAft>
              <a:buClr>
                <a:srgbClr val="85D449"/>
              </a:buClr>
              <a:buFont typeface="Wingdings" panose="05000000000000000000" pitchFamily="2" charset="2"/>
              <a:buChar char="§"/>
            </a:pPr>
            <a:r>
              <a:rPr lang="it-IT" sz="1400" dirty="0">
                <a:solidFill>
                  <a:srgbClr val="005AB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Punto 2</a:t>
            </a:r>
          </a:p>
          <a:p>
            <a:pPr marL="179388" indent="-179388" algn="l" fontAlgn="base">
              <a:spcAft>
                <a:spcPts val="600"/>
              </a:spcAft>
              <a:buClr>
                <a:srgbClr val="85D449"/>
              </a:buClr>
              <a:buFont typeface="Wingdings" panose="05000000000000000000" pitchFamily="2" charset="2"/>
              <a:buChar char="§"/>
            </a:pPr>
            <a:r>
              <a:rPr lang="it-IT" sz="1400" b="0" i="0" dirty="0">
                <a:solidFill>
                  <a:srgbClr val="005ABB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Punto 3</a:t>
            </a:r>
          </a:p>
          <a:p>
            <a:pPr marL="179388" indent="-179388" algn="l" fontAlgn="base">
              <a:spcAft>
                <a:spcPts val="600"/>
              </a:spcAft>
              <a:buClr>
                <a:srgbClr val="85D449"/>
              </a:buClr>
              <a:buFont typeface="Wingdings" panose="05000000000000000000" pitchFamily="2" charset="2"/>
              <a:buChar char="§"/>
            </a:pPr>
            <a:r>
              <a:rPr lang="it-IT" sz="1400" dirty="0">
                <a:solidFill>
                  <a:srgbClr val="005ABB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Punto 4</a:t>
            </a:r>
            <a:endParaRPr lang="it-IT" sz="1400" b="0" i="0" dirty="0">
              <a:solidFill>
                <a:srgbClr val="005ABB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0699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testo 3">
            <a:extLst>
              <a:ext uri="{FF2B5EF4-FFF2-40B4-BE49-F238E27FC236}">
                <a16:creationId xmlns:a16="http://schemas.microsoft.com/office/drawing/2014/main" id="{E8264218-4A46-4955-AD80-84BDE47AC686}"/>
              </a:ext>
            </a:extLst>
          </p:cNvPr>
          <p:cNvSpPr txBox="1">
            <a:spLocks/>
          </p:cNvSpPr>
          <p:nvPr/>
        </p:nvSpPr>
        <p:spPr>
          <a:xfrm>
            <a:off x="241164" y="4999305"/>
            <a:ext cx="4532449" cy="1168658"/>
          </a:xfrm>
          <a:prstGeom prst="rect">
            <a:avLst/>
          </a:prstGeom>
          <a:gradFill>
            <a:gsLst>
              <a:gs pos="94000">
                <a:srgbClr val="64B666"/>
              </a:gs>
              <a:gs pos="89000">
                <a:srgbClr val="55A873"/>
              </a:gs>
              <a:gs pos="63000">
                <a:srgbClr val="247B9C"/>
              </a:gs>
              <a:gs pos="34000">
                <a:srgbClr val="005ABB"/>
              </a:gs>
              <a:gs pos="100000">
                <a:srgbClr val="86D549"/>
              </a:gs>
            </a:gsLst>
            <a:lin ang="18600000" scaled="0"/>
          </a:gradFill>
        </p:spPr>
        <p:txBody>
          <a:bodyPr lIns="251999" tIns="251999" rIns="251999" bIns="251999" anchor="ctr">
            <a:noAutofit/>
          </a:bodyPr>
          <a:lstStyle>
            <a:lvl1pPr marL="263532" indent="-263532" algn="ctr" defTabSz="91442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63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63532" indent="-263532" algn="l" defTabSz="91442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65" indent="-254006" algn="l" defTabSz="91442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1708" indent="-254006" algn="l" defTabSz="91442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Font di sistema regolare"/>
              <a:buChar char="-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2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63" indent="-228606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74" indent="-228606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86" indent="-228606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97" indent="-228606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endParaRPr lang="it-IT" dirty="0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12DF43BF-AA43-2C43-A0C2-0DDB27B6D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Slide con grafico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5B12AEBB-FCDD-9543-BCFD-2B3081E8722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it-IT" dirty="0"/>
              <a:t>SINA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667763B-8117-564A-8022-EBEDFA43E7A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9C51C79-2989-E54B-877D-6090B93B0878}" type="slidenum">
              <a:rPr lang="it-IT" smtClean="0"/>
              <a:t>10</a:t>
            </a:fld>
            <a:endParaRPr lang="it-IT"/>
          </a:p>
        </p:txBody>
      </p:sp>
      <p:sp>
        <p:nvSpPr>
          <p:cNvPr id="15" name="Segnaposto contenuto 1">
            <a:extLst>
              <a:ext uri="{FF2B5EF4-FFF2-40B4-BE49-F238E27FC236}">
                <a16:creationId xmlns:a16="http://schemas.microsoft.com/office/drawing/2014/main" id="{A0895F16-88DD-49BF-ABFC-2E4DB365BED1}"/>
              </a:ext>
            </a:extLst>
          </p:cNvPr>
          <p:cNvSpPr txBox="1">
            <a:spLocks/>
          </p:cNvSpPr>
          <p:nvPr/>
        </p:nvSpPr>
        <p:spPr>
          <a:xfrm>
            <a:off x="234897" y="1260267"/>
            <a:ext cx="4538715" cy="280990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3525" indent="-2635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263525" indent="-2635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50" indent="-25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1688" indent="-25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Font di sistema regolare"/>
              <a:buChar char="-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spcBef>
                <a:spcPts val="0"/>
              </a:spcBef>
              <a:spcAft>
                <a:spcPts val="2400"/>
              </a:spcAft>
              <a:buNone/>
            </a:pPr>
            <a:r>
              <a:rPr lang="it-IT" sz="1400" dirty="0" err="1">
                <a:solidFill>
                  <a:srgbClr val="005ABB"/>
                </a:solidFill>
              </a:rPr>
              <a:t>Lorem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ipsum</a:t>
            </a:r>
            <a:r>
              <a:rPr lang="it-IT" sz="1400" dirty="0">
                <a:solidFill>
                  <a:srgbClr val="005ABB"/>
                </a:solidFill>
              </a:rPr>
              <a:t> dolor </a:t>
            </a:r>
            <a:r>
              <a:rPr lang="it-IT" sz="1400" dirty="0" err="1">
                <a:solidFill>
                  <a:srgbClr val="005ABB"/>
                </a:solidFill>
              </a:rPr>
              <a:t>sit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amet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consectetur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adipiscing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elit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Curabitur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quis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sapien</a:t>
            </a:r>
            <a:r>
              <a:rPr lang="it-IT" sz="1400" dirty="0">
                <a:solidFill>
                  <a:srgbClr val="005ABB"/>
                </a:solidFill>
              </a:rPr>
              <a:t> ornare, </a:t>
            </a:r>
            <a:r>
              <a:rPr lang="it-IT" sz="1400" dirty="0" err="1">
                <a:solidFill>
                  <a:srgbClr val="005ABB"/>
                </a:solidFill>
              </a:rPr>
              <a:t>finibus</a:t>
            </a:r>
            <a:r>
              <a:rPr lang="it-IT" sz="1400" dirty="0">
                <a:solidFill>
                  <a:srgbClr val="005ABB"/>
                </a:solidFill>
              </a:rPr>
              <a:t> orci </a:t>
            </a:r>
            <a:r>
              <a:rPr lang="it-IT" sz="1400" dirty="0" err="1">
                <a:solidFill>
                  <a:srgbClr val="005ABB"/>
                </a:solidFill>
              </a:rPr>
              <a:t>eget</a:t>
            </a:r>
            <a:r>
              <a:rPr lang="it-IT" sz="1400" dirty="0">
                <a:solidFill>
                  <a:srgbClr val="005ABB"/>
                </a:solidFill>
              </a:rPr>
              <a:t>, gravida magna. </a:t>
            </a:r>
            <a:r>
              <a:rPr lang="it-IT" sz="1400" dirty="0" err="1">
                <a:solidFill>
                  <a:srgbClr val="005ABB"/>
                </a:solidFill>
              </a:rPr>
              <a:t>Nam</a:t>
            </a:r>
            <a:r>
              <a:rPr lang="it-IT" sz="1400" dirty="0">
                <a:solidFill>
                  <a:srgbClr val="005ABB"/>
                </a:solidFill>
              </a:rPr>
              <a:t> vel </a:t>
            </a:r>
            <a:r>
              <a:rPr lang="it-IT" sz="1400" dirty="0" err="1">
                <a:solidFill>
                  <a:srgbClr val="005ABB"/>
                </a:solidFill>
              </a:rPr>
              <a:t>sapien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interdum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scelerisque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augue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sit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amet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tincidunt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diam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</a:p>
          <a:p>
            <a:pPr marL="285750" lvl="2" indent="-285750">
              <a:spcBef>
                <a:spcPts val="0"/>
              </a:spcBef>
              <a:spcAft>
                <a:spcPts val="2400"/>
              </a:spcAft>
            </a:pPr>
            <a:r>
              <a:rPr lang="it-IT" sz="1400" dirty="0">
                <a:solidFill>
                  <a:srgbClr val="005ABB"/>
                </a:solidFill>
              </a:rPr>
              <a:t>Nulla magna ex, </a:t>
            </a:r>
            <a:r>
              <a:rPr lang="it-IT" sz="1400" dirty="0" err="1">
                <a:solidFill>
                  <a:srgbClr val="005ABB"/>
                </a:solidFill>
              </a:rPr>
              <a:t>venenatis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eu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bibendum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ac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sagittis</a:t>
            </a:r>
            <a:r>
              <a:rPr lang="it-IT" sz="1400" dirty="0">
                <a:solidFill>
                  <a:srgbClr val="005ABB"/>
                </a:solidFill>
              </a:rPr>
              <a:t> in </a:t>
            </a:r>
            <a:r>
              <a:rPr lang="it-IT" sz="1400" dirty="0" err="1">
                <a:solidFill>
                  <a:srgbClr val="005ABB"/>
                </a:solidFill>
              </a:rPr>
              <a:t>metus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Vestibulum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malesuada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volutpat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lorem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eget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facilisis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Mauris</a:t>
            </a:r>
            <a:r>
              <a:rPr lang="it-IT" sz="1400" dirty="0">
                <a:solidFill>
                  <a:srgbClr val="005ABB"/>
                </a:solidFill>
              </a:rPr>
              <a:t> molestie lacinia </a:t>
            </a:r>
            <a:r>
              <a:rPr lang="it-IT" sz="1400" dirty="0" err="1">
                <a:solidFill>
                  <a:srgbClr val="005ABB"/>
                </a:solidFill>
              </a:rPr>
              <a:t>tincidunt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</a:p>
          <a:p>
            <a:pPr marL="285750" lvl="2" indent="-285750">
              <a:spcBef>
                <a:spcPts val="0"/>
              </a:spcBef>
              <a:spcAft>
                <a:spcPts val="2400"/>
              </a:spcAft>
            </a:pPr>
            <a:r>
              <a:rPr lang="it-IT" sz="1400" dirty="0">
                <a:solidFill>
                  <a:srgbClr val="005ABB"/>
                </a:solidFill>
              </a:rPr>
              <a:t>Nunc </a:t>
            </a:r>
            <a:r>
              <a:rPr lang="it-IT" sz="1400" dirty="0" err="1">
                <a:solidFill>
                  <a:srgbClr val="005ABB"/>
                </a:solidFill>
              </a:rPr>
              <a:t>semper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auctor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velit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eget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fringilla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lorem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feugiat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ac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Integer</a:t>
            </a:r>
            <a:r>
              <a:rPr lang="it-IT" sz="1400" dirty="0">
                <a:solidFill>
                  <a:srgbClr val="005ABB"/>
                </a:solidFill>
              </a:rPr>
              <a:t> pulvinar porta orci, non </a:t>
            </a:r>
            <a:r>
              <a:rPr lang="it-IT" sz="1400" dirty="0" err="1">
                <a:solidFill>
                  <a:srgbClr val="005ABB"/>
                </a:solidFill>
              </a:rPr>
              <a:t>tempor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risus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elementum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ac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Maecenas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rhoncus</a:t>
            </a:r>
            <a:r>
              <a:rPr lang="it-IT" sz="1400" dirty="0">
                <a:solidFill>
                  <a:srgbClr val="005ABB"/>
                </a:solidFill>
              </a:rPr>
              <a:t> mi </a:t>
            </a:r>
            <a:r>
              <a:rPr lang="it-IT" sz="1400" dirty="0" err="1">
                <a:solidFill>
                  <a:srgbClr val="005ABB"/>
                </a:solidFill>
              </a:rPr>
              <a:t>eu</a:t>
            </a:r>
            <a:r>
              <a:rPr lang="it-IT" sz="1400" dirty="0">
                <a:solidFill>
                  <a:srgbClr val="005ABB"/>
                </a:solidFill>
              </a:rPr>
              <a:t> massa </a:t>
            </a:r>
            <a:r>
              <a:rPr lang="it-IT" sz="1400" dirty="0" err="1">
                <a:solidFill>
                  <a:srgbClr val="005ABB"/>
                </a:solidFill>
              </a:rPr>
              <a:t>ultrices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ac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scelerisque</a:t>
            </a:r>
            <a:r>
              <a:rPr lang="it-IT" sz="1400" dirty="0">
                <a:solidFill>
                  <a:srgbClr val="005ABB"/>
                </a:solidFill>
              </a:rPr>
              <a:t> eros </a:t>
            </a:r>
            <a:r>
              <a:rPr lang="it-IT" sz="1400" dirty="0" err="1">
                <a:solidFill>
                  <a:srgbClr val="005ABB"/>
                </a:solidFill>
              </a:rPr>
              <a:t>tristique</a:t>
            </a:r>
            <a:r>
              <a:rPr lang="it-IT" sz="1400" dirty="0">
                <a:solidFill>
                  <a:srgbClr val="005ABB"/>
                </a:solidFill>
              </a:rPr>
              <a:t>. Nunc ut </a:t>
            </a:r>
            <a:r>
              <a:rPr lang="it-IT" sz="1400" dirty="0" err="1">
                <a:solidFill>
                  <a:srgbClr val="005ABB"/>
                </a:solidFill>
              </a:rPr>
              <a:t>semper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nisi</a:t>
            </a:r>
            <a:r>
              <a:rPr lang="it-IT" sz="1400" dirty="0">
                <a:solidFill>
                  <a:srgbClr val="005ABB"/>
                </a:solidFill>
              </a:rPr>
              <a:t>, a </a:t>
            </a:r>
            <a:r>
              <a:rPr lang="it-IT" sz="1400" dirty="0" err="1">
                <a:solidFill>
                  <a:srgbClr val="005ABB"/>
                </a:solidFill>
              </a:rPr>
              <a:t>porttitor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quam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endParaRPr lang="it-IT" sz="1400" b="1" dirty="0">
              <a:solidFill>
                <a:schemeClr val="accent1"/>
              </a:solidFill>
            </a:endParaRP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D7F57F1B-20D6-4C78-A436-DD7F0F60BDBE}"/>
              </a:ext>
            </a:extLst>
          </p:cNvPr>
          <p:cNvSpPr/>
          <p:nvPr/>
        </p:nvSpPr>
        <p:spPr>
          <a:xfrm>
            <a:off x="651209" y="5439849"/>
            <a:ext cx="3719887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it-IT" sz="1600" b="1" dirty="0">
                <a:solidFill>
                  <a:schemeClr val="bg1"/>
                </a:solidFill>
              </a:rPr>
              <a:t>Testo in evidenza</a:t>
            </a:r>
          </a:p>
        </p:txBody>
      </p:sp>
      <p:graphicFrame>
        <p:nvGraphicFramePr>
          <p:cNvPr id="8" name="Grafico 7">
            <a:extLst>
              <a:ext uri="{FF2B5EF4-FFF2-40B4-BE49-F238E27FC236}">
                <a16:creationId xmlns:a16="http://schemas.microsoft.com/office/drawing/2014/main" id="{BB2DFBCE-D24C-FCA3-A5F5-962CA6B19D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72293834"/>
              </p:ext>
            </p:extLst>
          </p:nvPr>
        </p:nvGraphicFramePr>
        <p:xfrm>
          <a:off x="5073650" y="1841501"/>
          <a:ext cx="4724400" cy="3181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40200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testo 3">
            <a:extLst>
              <a:ext uri="{FF2B5EF4-FFF2-40B4-BE49-F238E27FC236}">
                <a16:creationId xmlns:a16="http://schemas.microsoft.com/office/drawing/2014/main" id="{E8264218-4A46-4955-AD80-84BDE47AC686}"/>
              </a:ext>
            </a:extLst>
          </p:cNvPr>
          <p:cNvSpPr txBox="1">
            <a:spLocks/>
          </p:cNvSpPr>
          <p:nvPr/>
        </p:nvSpPr>
        <p:spPr>
          <a:xfrm>
            <a:off x="241164" y="4999305"/>
            <a:ext cx="4532449" cy="1168658"/>
          </a:xfrm>
          <a:prstGeom prst="rect">
            <a:avLst/>
          </a:prstGeom>
          <a:gradFill>
            <a:gsLst>
              <a:gs pos="94000">
                <a:srgbClr val="64B666"/>
              </a:gs>
              <a:gs pos="89000">
                <a:srgbClr val="55A873"/>
              </a:gs>
              <a:gs pos="63000">
                <a:srgbClr val="247B9C"/>
              </a:gs>
              <a:gs pos="34000">
                <a:srgbClr val="005ABB"/>
              </a:gs>
              <a:gs pos="100000">
                <a:srgbClr val="86D549"/>
              </a:gs>
            </a:gsLst>
            <a:lin ang="18600000" scaled="0"/>
          </a:gradFill>
        </p:spPr>
        <p:txBody>
          <a:bodyPr lIns="251999" tIns="251999" rIns="251999" bIns="251999" anchor="ctr">
            <a:noAutofit/>
          </a:bodyPr>
          <a:lstStyle>
            <a:lvl1pPr marL="263532" indent="-263532" algn="ctr" defTabSz="91442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63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63532" indent="-263532" algn="l" defTabSz="91442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65" indent="-254006" algn="l" defTabSz="91442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1708" indent="-254006" algn="l" defTabSz="91442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Font di sistema regolare"/>
              <a:buChar char="-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23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63" indent="-228606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74" indent="-228606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86" indent="-228606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97" indent="-228606" algn="l" defTabSz="914423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</a:pPr>
            <a:endParaRPr lang="it-IT" dirty="0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12DF43BF-AA43-2C43-A0C2-0DDB27B6D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Slide con grafico</a:t>
            </a:r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5B12AEBB-FCDD-9543-BCFD-2B3081E8722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it-IT" dirty="0"/>
              <a:t>SINA</a:t>
            </a:r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667763B-8117-564A-8022-EBEDFA43E7A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9C51C79-2989-E54B-877D-6090B93B0878}" type="slidenum">
              <a:rPr lang="it-IT" smtClean="0"/>
              <a:t>11</a:t>
            </a:fld>
            <a:endParaRPr lang="it-IT"/>
          </a:p>
        </p:txBody>
      </p:sp>
      <p:sp>
        <p:nvSpPr>
          <p:cNvPr id="15" name="Segnaposto contenuto 1">
            <a:extLst>
              <a:ext uri="{FF2B5EF4-FFF2-40B4-BE49-F238E27FC236}">
                <a16:creationId xmlns:a16="http://schemas.microsoft.com/office/drawing/2014/main" id="{A0895F16-88DD-49BF-ABFC-2E4DB365BED1}"/>
              </a:ext>
            </a:extLst>
          </p:cNvPr>
          <p:cNvSpPr txBox="1">
            <a:spLocks/>
          </p:cNvSpPr>
          <p:nvPr/>
        </p:nvSpPr>
        <p:spPr>
          <a:xfrm>
            <a:off x="234897" y="1260267"/>
            <a:ext cx="4538715" cy="280990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63525" indent="-2635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263525" indent="-263525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28650" indent="-25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Wingdings" pitchFamily="2" charset="2"/>
              <a:buChar char="§"/>
              <a:tabLst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01688" indent="-2540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2"/>
              </a:buClr>
              <a:buFont typeface="Font di sistema regolare"/>
              <a:buChar char="-"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tabLst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2" indent="0">
              <a:spcBef>
                <a:spcPts val="0"/>
              </a:spcBef>
              <a:spcAft>
                <a:spcPts val="2400"/>
              </a:spcAft>
              <a:buNone/>
            </a:pPr>
            <a:r>
              <a:rPr lang="it-IT" sz="1400" dirty="0" err="1">
                <a:solidFill>
                  <a:srgbClr val="005ABB"/>
                </a:solidFill>
              </a:rPr>
              <a:t>Lorem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ipsum</a:t>
            </a:r>
            <a:r>
              <a:rPr lang="it-IT" sz="1400" dirty="0">
                <a:solidFill>
                  <a:srgbClr val="005ABB"/>
                </a:solidFill>
              </a:rPr>
              <a:t> dolor </a:t>
            </a:r>
            <a:r>
              <a:rPr lang="it-IT" sz="1400" dirty="0" err="1">
                <a:solidFill>
                  <a:srgbClr val="005ABB"/>
                </a:solidFill>
              </a:rPr>
              <a:t>sit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amet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consectetur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adipiscing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elit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Curabitur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quis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sapien</a:t>
            </a:r>
            <a:r>
              <a:rPr lang="it-IT" sz="1400" dirty="0">
                <a:solidFill>
                  <a:srgbClr val="005ABB"/>
                </a:solidFill>
              </a:rPr>
              <a:t> ornare, </a:t>
            </a:r>
            <a:r>
              <a:rPr lang="it-IT" sz="1400" dirty="0" err="1">
                <a:solidFill>
                  <a:srgbClr val="005ABB"/>
                </a:solidFill>
              </a:rPr>
              <a:t>finibus</a:t>
            </a:r>
            <a:r>
              <a:rPr lang="it-IT" sz="1400" dirty="0">
                <a:solidFill>
                  <a:srgbClr val="005ABB"/>
                </a:solidFill>
              </a:rPr>
              <a:t> orci </a:t>
            </a:r>
            <a:r>
              <a:rPr lang="it-IT" sz="1400" dirty="0" err="1">
                <a:solidFill>
                  <a:srgbClr val="005ABB"/>
                </a:solidFill>
              </a:rPr>
              <a:t>eget</a:t>
            </a:r>
            <a:r>
              <a:rPr lang="it-IT" sz="1400" dirty="0">
                <a:solidFill>
                  <a:srgbClr val="005ABB"/>
                </a:solidFill>
              </a:rPr>
              <a:t>, gravida magna. </a:t>
            </a:r>
            <a:r>
              <a:rPr lang="it-IT" sz="1400" dirty="0" err="1">
                <a:solidFill>
                  <a:srgbClr val="005ABB"/>
                </a:solidFill>
              </a:rPr>
              <a:t>Nam</a:t>
            </a:r>
            <a:r>
              <a:rPr lang="it-IT" sz="1400" dirty="0">
                <a:solidFill>
                  <a:srgbClr val="005ABB"/>
                </a:solidFill>
              </a:rPr>
              <a:t> vel </a:t>
            </a:r>
            <a:r>
              <a:rPr lang="it-IT" sz="1400" dirty="0" err="1">
                <a:solidFill>
                  <a:srgbClr val="005ABB"/>
                </a:solidFill>
              </a:rPr>
              <a:t>sapien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interdum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scelerisque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augue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sit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amet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tincidunt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diam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</a:p>
          <a:p>
            <a:pPr marL="285750" lvl="2" indent="-285750">
              <a:spcBef>
                <a:spcPts val="0"/>
              </a:spcBef>
              <a:spcAft>
                <a:spcPts val="2400"/>
              </a:spcAft>
            </a:pPr>
            <a:r>
              <a:rPr lang="it-IT" sz="1400" dirty="0">
                <a:solidFill>
                  <a:srgbClr val="005ABB"/>
                </a:solidFill>
              </a:rPr>
              <a:t>Nulla magna ex, </a:t>
            </a:r>
            <a:r>
              <a:rPr lang="it-IT" sz="1400" dirty="0" err="1">
                <a:solidFill>
                  <a:srgbClr val="005ABB"/>
                </a:solidFill>
              </a:rPr>
              <a:t>venenatis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eu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bibendum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ac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sagittis</a:t>
            </a:r>
            <a:r>
              <a:rPr lang="it-IT" sz="1400" dirty="0">
                <a:solidFill>
                  <a:srgbClr val="005ABB"/>
                </a:solidFill>
              </a:rPr>
              <a:t> in </a:t>
            </a:r>
            <a:r>
              <a:rPr lang="it-IT" sz="1400" dirty="0" err="1">
                <a:solidFill>
                  <a:srgbClr val="005ABB"/>
                </a:solidFill>
              </a:rPr>
              <a:t>metus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Vestibulum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malesuada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volutpat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lorem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eget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facilisis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Mauris</a:t>
            </a:r>
            <a:r>
              <a:rPr lang="it-IT" sz="1400" dirty="0">
                <a:solidFill>
                  <a:srgbClr val="005ABB"/>
                </a:solidFill>
              </a:rPr>
              <a:t> molestie lacinia </a:t>
            </a:r>
            <a:r>
              <a:rPr lang="it-IT" sz="1400" dirty="0" err="1">
                <a:solidFill>
                  <a:srgbClr val="005ABB"/>
                </a:solidFill>
              </a:rPr>
              <a:t>tincidunt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</a:p>
          <a:p>
            <a:pPr marL="285750" lvl="2" indent="-285750">
              <a:spcBef>
                <a:spcPts val="0"/>
              </a:spcBef>
              <a:spcAft>
                <a:spcPts val="2400"/>
              </a:spcAft>
            </a:pPr>
            <a:r>
              <a:rPr lang="it-IT" sz="1400" dirty="0">
                <a:solidFill>
                  <a:srgbClr val="005ABB"/>
                </a:solidFill>
              </a:rPr>
              <a:t>Nunc </a:t>
            </a:r>
            <a:r>
              <a:rPr lang="it-IT" sz="1400" dirty="0" err="1">
                <a:solidFill>
                  <a:srgbClr val="005ABB"/>
                </a:solidFill>
              </a:rPr>
              <a:t>semper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auctor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velit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eget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fringilla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lorem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feugiat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ac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Integer</a:t>
            </a:r>
            <a:r>
              <a:rPr lang="it-IT" sz="1400" dirty="0">
                <a:solidFill>
                  <a:srgbClr val="005ABB"/>
                </a:solidFill>
              </a:rPr>
              <a:t> pulvinar porta orci, non </a:t>
            </a:r>
            <a:r>
              <a:rPr lang="it-IT" sz="1400" dirty="0" err="1">
                <a:solidFill>
                  <a:srgbClr val="005ABB"/>
                </a:solidFill>
              </a:rPr>
              <a:t>tempor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risus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elementum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ac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r>
              <a:rPr lang="it-IT" sz="1400" dirty="0" err="1">
                <a:solidFill>
                  <a:srgbClr val="005ABB"/>
                </a:solidFill>
              </a:rPr>
              <a:t>Maecenas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rhoncus</a:t>
            </a:r>
            <a:r>
              <a:rPr lang="it-IT" sz="1400" dirty="0">
                <a:solidFill>
                  <a:srgbClr val="005ABB"/>
                </a:solidFill>
              </a:rPr>
              <a:t> mi </a:t>
            </a:r>
            <a:r>
              <a:rPr lang="it-IT" sz="1400" dirty="0" err="1">
                <a:solidFill>
                  <a:srgbClr val="005ABB"/>
                </a:solidFill>
              </a:rPr>
              <a:t>eu</a:t>
            </a:r>
            <a:r>
              <a:rPr lang="it-IT" sz="1400" dirty="0">
                <a:solidFill>
                  <a:srgbClr val="005ABB"/>
                </a:solidFill>
              </a:rPr>
              <a:t> massa </a:t>
            </a:r>
            <a:r>
              <a:rPr lang="it-IT" sz="1400" dirty="0" err="1">
                <a:solidFill>
                  <a:srgbClr val="005ABB"/>
                </a:solidFill>
              </a:rPr>
              <a:t>ultrices</a:t>
            </a:r>
            <a:r>
              <a:rPr lang="it-IT" sz="1400" dirty="0">
                <a:solidFill>
                  <a:srgbClr val="005ABB"/>
                </a:solidFill>
              </a:rPr>
              <a:t>, </a:t>
            </a:r>
            <a:r>
              <a:rPr lang="it-IT" sz="1400" dirty="0" err="1">
                <a:solidFill>
                  <a:srgbClr val="005ABB"/>
                </a:solidFill>
              </a:rPr>
              <a:t>ac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scelerisque</a:t>
            </a:r>
            <a:r>
              <a:rPr lang="it-IT" sz="1400" dirty="0">
                <a:solidFill>
                  <a:srgbClr val="005ABB"/>
                </a:solidFill>
              </a:rPr>
              <a:t> eros </a:t>
            </a:r>
            <a:r>
              <a:rPr lang="it-IT" sz="1400" dirty="0" err="1">
                <a:solidFill>
                  <a:srgbClr val="005ABB"/>
                </a:solidFill>
              </a:rPr>
              <a:t>tristique</a:t>
            </a:r>
            <a:r>
              <a:rPr lang="it-IT" sz="1400" dirty="0">
                <a:solidFill>
                  <a:srgbClr val="005ABB"/>
                </a:solidFill>
              </a:rPr>
              <a:t>. Nunc ut </a:t>
            </a:r>
            <a:r>
              <a:rPr lang="it-IT" sz="1400" dirty="0" err="1">
                <a:solidFill>
                  <a:srgbClr val="005ABB"/>
                </a:solidFill>
              </a:rPr>
              <a:t>semper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nisi</a:t>
            </a:r>
            <a:r>
              <a:rPr lang="it-IT" sz="1400" dirty="0">
                <a:solidFill>
                  <a:srgbClr val="005ABB"/>
                </a:solidFill>
              </a:rPr>
              <a:t>, a </a:t>
            </a:r>
            <a:r>
              <a:rPr lang="it-IT" sz="1400" dirty="0" err="1">
                <a:solidFill>
                  <a:srgbClr val="005ABB"/>
                </a:solidFill>
              </a:rPr>
              <a:t>porttitor</a:t>
            </a:r>
            <a:r>
              <a:rPr lang="it-IT" sz="1400" dirty="0">
                <a:solidFill>
                  <a:srgbClr val="005ABB"/>
                </a:solidFill>
              </a:rPr>
              <a:t> </a:t>
            </a:r>
            <a:r>
              <a:rPr lang="it-IT" sz="1400" dirty="0" err="1">
                <a:solidFill>
                  <a:srgbClr val="005ABB"/>
                </a:solidFill>
              </a:rPr>
              <a:t>quam</a:t>
            </a:r>
            <a:r>
              <a:rPr lang="it-IT" sz="1400" dirty="0">
                <a:solidFill>
                  <a:srgbClr val="005ABB"/>
                </a:solidFill>
              </a:rPr>
              <a:t>. </a:t>
            </a:r>
            <a:endParaRPr lang="it-IT" sz="1400" b="1" dirty="0">
              <a:solidFill>
                <a:schemeClr val="accent1"/>
              </a:solidFill>
            </a:endParaRP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D7F57F1B-20D6-4C78-A436-DD7F0F60BDBE}"/>
              </a:ext>
            </a:extLst>
          </p:cNvPr>
          <p:cNvSpPr/>
          <p:nvPr/>
        </p:nvSpPr>
        <p:spPr>
          <a:xfrm>
            <a:off x="651209" y="5439849"/>
            <a:ext cx="3719887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it-IT" sz="1600" b="1" dirty="0">
                <a:solidFill>
                  <a:schemeClr val="bg1"/>
                </a:solidFill>
              </a:rPr>
              <a:t>Testo in evidenza</a:t>
            </a:r>
          </a:p>
        </p:txBody>
      </p:sp>
      <p:graphicFrame>
        <p:nvGraphicFramePr>
          <p:cNvPr id="7" name="Grafico 6">
            <a:extLst>
              <a:ext uri="{FF2B5EF4-FFF2-40B4-BE49-F238E27FC236}">
                <a16:creationId xmlns:a16="http://schemas.microsoft.com/office/drawing/2014/main" id="{E3D68CBA-B24F-634A-10E7-20A54873DA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37622371"/>
              </p:ext>
            </p:extLst>
          </p:nvPr>
        </p:nvGraphicFramePr>
        <p:xfrm>
          <a:off x="5448300" y="1587500"/>
          <a:ext cx="4011613" cy="40237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96267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magine che contiene aria aperta, edificio, cielo, nuvola&#10;&#10;Descrizione generata automaticamente">
            <a:extLst>
              <a:ext uri="{FF2B5EF4-FFF2-40B4-BE49-F238E27FC236}">
                <a16:creationId xmlns:a16="http://schemas.microsoft.com/office/drawing/2014/main" id="{DFB7B303-EB71-7AD0-3585-BD2A89F673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64" r="1864"/>
          <a:stretch/>
        </p:blipFill>
        <p:spPr>
          <a:xfrm flipH="1">
            <a:off x="0" y="0"/>
            <a:ext cx="9905996" cy="6858000"/>
          </a:xfrm>
          <a:prstGeom prst="rect">
            <a:avLst/>
          </a:prstGeom>
        </p:spPr>
      </p:pic>
      <p:cxnSp>
        <p:nvCxnSpPr>
          <p:cNvPr id="12" name="Connettore 2 11">
            <a:extLst>
              <a:ext uri="{FF2B5EF4-FFF2-40B4-BE49-F238E27FC236}">
                <a16:creationId xmlns:a16="http://schemas.microsoft.com/office/drawing/2014/main" id="{87EB581C-6AF0-5845-9149-DCD211C3860C}"/>
              </a:ext>
            </a:extLst>
          </p:cNvPr>
          <p:cNvCxnSpPr>
            <a:cxnSpLocks/>
          </p:cNvCxnSpPr>
          <p:nvPr/>
        </p:nvCxnSpPr>
        <p:spPr>
          <a:xfrm>
            <a:off x="4" y="3432746"/>
            <a:ext cx="4320000" cy="0"/>
          </a:xfrm>
          <a:prstGeom prst="straightConnector1">
            <a:avLst/>
          </a:prstGeom>
          <a:ln w="76200">
            <a:solidFill>
              <a:srgbClr val="85D449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olo 1">
            <a:extLst>
              <a:ext uri="{FF2B5EF4-FFF2-40B4-BE49-F238E27FC236}">
                <a16:creationId xmlns:a16="http://schemas.microsoft.com/office/drawing/2014/main" id="{83C1FF46-BD31-3C43-9942-BAD312A13CE8}"/>
              </a:ext>
            </a:extLst>
          </p:cNvPr>
          <p:cNvSpPr txBox="1">
            <a:spLocks/>
          </p:cNvSpPr>
          <p:nvPr/>
        </p:nvSpPr>
        <p:spPr>
          <a:xfrm>
            <a:off x="724860" y="2001247"/>
            <a:ext cx="5556641" cy="544531"/>
          </a:xfrm>
          <a:prstGeom prst="rect">
            <a:avLst/>
          </a:prstGeom>
          <a:ln>
            <a:noFill/>
          </a:ln>
          <a:effectLst/>
        </p:spPr>
        <p:txBody>
          <a:bodyPr wrap="square" lIns="292500" tIns="292500" rIns="0" bIns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it-IT" sz="3250" dirty="0"/>
              <a:t>Separatore interno</a:t>
            </a:r>
            <a:br>
              <a:rPr lang="it-IT" sz="3250" dirty="0"/>
            </a:br>
            <a:r>
              <a:rPr lang="it-IT" sz="3250" dirty="0"/>
              <a:t>1</a:t>
            </a:r>
          </a:p>
        </p:txBody>
      </p:sp>
      <p:sp>
        <p:nvSpPr>
          <p:cNvPr id="23" name="Titolo 1">
            <a:extLst>
              <a:ext uri="{FF2B5EF4-FFF2-40B4-BE49-F238E27FC236}">
                <a16:creationId xmlns:a16="http://schemas.microsoft.com/office/drawing/2014/main" id="{DE98E32F-8C54-7942-AF4F-BE11668BAE91}"/>
              </a:ext>
            </a:extLst>
          </p:cNvPr>
          <p:cNvSpPr txBox="1">
            <a:spLocks/>
          </p:cNvSpPr>
          <p:nvPr/>
        </p:nvSpPr>
        <p:spPr>
          <a:xfrm>
            <a:off x="685950" y="3470819"/>
            <a:ext cx="4100332" cy="544531"/>
          </a:xfrm>
          <a:prstGeom prst="rect">
            <a:avLst/>
          </a:prstGeom>
          <a:ln>
            <a:noFill/>
          </a:ln>
          <a:effectLst/>
        </p:spPr>
        <p:txBody>
          <a:bodyPr wrap="square" lIns="0" tIns="0" rIns="0" bIns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endParaRPr lang="it-IT" sz="10156" dirty="0"/>
          </a:p>
        </p:txBody>
      </p:sp>
      <p:sp>
        <p:nvSpPr>
          <p:cNvPr id="17" name="Segnaposto numero diapositiva 30">
            <a:extLst>
              <a:ext uri="{FF2B5EF4-FFF2-40B4-BE49-F238E27FC236}">
                <a16:creationId xmlns:a16="http://schemas.microsoft.com/office/drawing/2014/main" id="{AFB0B325-9E80-47FE-9508-0AF655D871D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412991" y="6482713"/>
            <a:ext cx="2228850" cy="238764"/>
          </a:xfrm>
        </p:spPr>
        <p:txBody>
          <a:bodyPr/>
          <a:lstStyle/>
          <a:p>
            <a:fld id="{8A8B9CDC-873A-7C4E-BF44-0A357E0F2D7C}" type="slidenum">
              <a:rPr lang="it-IT" smtClean="0"/>
              <a:t>12</a:t>
            </a:fld>
            <a:endParaRPr lang="it-IT" dirty="0"/>
          </a:p>
        </p:txBody>
      </p:sp>
      <p:sp>
        <p:nvSpPr>
          <p:cNvPr id="4" name="Segnaposto numero diapositiva 30">
            <a:extLst>
              <a:ext uri="{FF2B5EF4-FFF2-40B4-BE49-F238E27FC236}">
                <a16:creationId xmlns:a16="http://schemas.microsoft.com/office/drawing/2014/main" id="{201BD1F4-E151-4CA9-9D5E-AA5078FF0CEC}"/>
              </a:ext>
            </a:extLst>
          </p:cNvPr>
          <p:cNvSpPr txBox="1">
            <a:spLocks/>
          </p:cNvSpPr>
          <p:nvPr/>
        </p:nvSpPr>
        <p:spPr>
          <a:xfrm>
            <a:off x="7412991" y="6482713"/>
            <a:ext cx="2228850" cy="238764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8B9CDC-873A-7C4E-BF44-0A357E0F2D7C}" type="slidenum">
              <a:rPr lang="it-IT" smtClean="0"/>
              <a:pPr/>
              <a:t>12</a:t>
            </a:fld>
            <a:endParaRPr lang="it-IT" dirty="0"/>
          </a:p>
        </p:txBody>
      </p:sp>
      <p:sp>
        <p:nvSpPr>
          <p:cNvPr id="5" name="Segnaposto piè di pagina 3">
            <a:extLst>
              <a:ext uri="{FF2B5EF4-FFF2-40B4-BE49-F238E27FC236}">
                <a16:creationId xmlns:a16="http://schemas.microsoft.com/office/drawing/2014/main" id="{E355675E-254E-B192-D01B-1D75E724B23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54000" y="6482713"/>
            <a:ext cx="6390642" cy="238764"/>
          </a:xfrm>
        </p:spPr>
        <p:txBody>
          <a:bodyPr/>
          <a:lstStyle/>
          <a:p>
            <a:r>
              <a:rPr lang="it-IT" dirty="0"/>
              <a:t>SINA</a:t>
            </a:r>
          </a:p>
        </p:txBody>
      </p:sp>
      <p:pic>
        <p:nvPicPr>
          <p:cNvPr id="2" name="Immagine 1" descr="Immagine che contiene Elementi grafici, logo, Carattere, testo&#10;&#10;Descrizione generata automaticamente">
            <a:extLst>
              <a:ext uri="{FF2B5EF4-FFF2-40B4-BE49-F238E27FC236}">
                <a16:creationId xmlns:a16="http://schemas.microsoft.com/office/drawing/2014/main" id="{E33590DF-EA1D-541D-61CF-4FD8EFA2DA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718" y="382859"/>
            <a:ext cx="1361482" cy="59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533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Immagine che contiene aria aperta, lago, acqua, ponte&#10;&#10;Descrizione generata automaticamente">
            <a:extLst>
              <a:ext uri="{FF2B5EF4-FFF2-40B4-BE49-F238E27FC236}">
                <a16:creationId xmlns:a16="http://schemas.microsoft.com/office/drawing/2014/main" id="{43BAAA82-C889-58D8-9094-09A5EC56D5D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3241" b="31317"/>
          <a:stretch/>
        </p:blipFill>
        <p:spPr>
          <a:xfrm>
            <a:off x="5" y="0"/>
            <a:ext cx="9905992" cy="6857999"/>
          </a:xfrm>
          <a:prstGeom prst="rect">
            <a:avLst/>
          </a:prstGeom>
        </p:spPr>
      </p:pic>
      <p:cxnSp>
        <p:nvCxnSpPr>
          <p:cNvPr id="12" name="Connettore 2 11">
            <a:extLst>
              <a:ext uri="{FF2B5EF4-FFF2-40B4-BE49-F238E27FC236}">
                <a16:creationId xmlns:a16="http://schemas.microsoft.com/office/drawing/2014/main" id="{87EB581C-6AF0-5845-9149-DCD211C3860C}"/>
              </a:ext>
            </a:extLst>
          </p:cNvPr>
          <p:cNvCxnSpPr>
            <a:cxnSpLocks/>
          </p:cNvCxnSpPr>
          <p:nvPr/>
        </p:nvCxnSpPr>
        <p:spPr>
          <a:xfrm>
            <a:off x="4" y="3432746"/>
            <a:ext cx="4320000" cy="0"/>
          </a:xfrm>
          <a:prstGeom prst="straightConnector1">
            <a:avLst/>
          </a:prstGeom>
          <a:ln w="76200">
            <a:solidFill>
              <a:srgbClr val="85D449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olo 1">
            <a:extLst>
              <a:ext uri="{FF2B5EF4-FFF2-40B4-BE49-F238E27FC236}">
                <a16:creationId xmlns:a16="http://schemas.microsoft.com/office/drawing/2014/main" id="{83C1FF46-BD31-3C43-9942-BAD312A13CE8}"/>
              </a:ext>
            </a:extLst>
          </p:cNvPr>
          <p:cNvSpPr txBox="1">
            <a:spLocks/>
          </p:cNvSpPr>
          <p:nvPr/>
        </p:nvSpPr>
        <p:spPr>
          <a:xfrm>
            <a:off x="724860" y="2001247"/>
            <a:ext cx="5556641" cy="544531"/>
          </a:xfrm>
          <a:prstGeom prst="rect">
            <a:avLst/>
          </a:prstGeom>
          <a:ln>
            <a:noFill/>
          </a:ln>
          <a:effectLst/>
        </p:spPr>
        <p:txBody>
          <a:bodyPr wrap="square" lIns="292500" tIns="292500" rIns="0" bIns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it-IT" sz="3250" dirty="0"/>
              <a:t>Separatore interno</a:t>
            </a:r>
            <a:br>
              <a:rPr lang="it-IT" sz="3250" dirty="0"/>
            </a:br>
            <a:r>
              <a:rPr lang="it-IT" sz="3250" dirty="0"/>
              <a:t>2</a:t>
            </a:r>
          </a:p>
        </p:txBody>
      </p:sp>
      <p:sp>
        <p:nvSpPr>
          <p:cNvPr id="23" name="Titolo 1">
            <a:extLst>
              <a:ext uri="{FF2B5EF4-FFF2-40B4-BE49-F238E27FC236}">
                <a16:creationId xmlns:a16="http://schemas.microsoft.com/office/drawing/2014/main" id="{DE98E32F-8C54-7942-AF4F-BE11668BAE91}"/>
              </a:ext>
            </a:extLst>
          </p:cNvPr>
          <p:cNvSpPr txBox="1">
            <a:spLocks/>
          </p:cNvSpPr>
          <p:nvPr/>
        </p:nvSpPr>
        <p:spPr>
          <a:xfrm>
            <a:off x="685950" y="3470819"/>
            <a:ext cx="4100332" cy="544531"/>
          </a:xfrm>
          <a:prstGeom prst="rect">
            <a:avLst/>
          </a:prstGeom>
          <a:ln>
            <a:noFill/>
          </a:ln>
          <a:effectLst/>
        </p:spPr>
        <p:txBody>
          <a:bodyPr wrap="square" lIns="0" tIns="0" rIns="0" bIns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endParaRPr lang="it-IT" sz="10156" dirty="0"/>
          </a:p>
        </p:txBody>
      </p:sp>
      <p:sp>
        <p:nvSpPr>
          <p:cNvPr id="17" name="Segnaposto numero diapositiva 30">
            <a:extLst>
              <a:ext uri="{FF2B5EF4-FFF2-40B4-BE49-F238E27FC236}">
                <a16:creationId xmlns:a16="http://schemas.microsoft.com/office/drawing/2014/main" id="{AFB0B325-9E80-47FE-9508-0AF655D871D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412991" y="6482713"/>
            <a:ext cx="2228850" cy="238764"/>
          </a:xfrm>
        </p:spPr>
        <p:txBody>
          <a:bodyPr/>
          <a:lstStyle/>
          <a:p>
            <a:fld id="{8A8B9CDC-873A-7C4E-BF44-0A357E0F2D7C}" type="slidenum">
              <a:rPr lang="it-IT" smtClean="0"/>
              <a:t>13</a:t>
            </a:fld>
            <a:endParaRPr lang="it-IT" dirty="0"/>
          </a:p>
        </p:txBody>
      </p:sp>
      <p:sp>
        <p:nvSpPr>
          <p:cNvPr id="18" name="Segnaposto piè di pagina 3">
            <a:extLst>
              <a:ext uri="{FF2B5EF4-FFF2-40B4-BE49-F238E27FC236}">
                <a16:creationId xmlns:a16="http://schemas.microsoft.com/office/drawing/2014/main" id="{E7E82D47-F1D3-414E-BF70-71C32C9D681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54000" y="6482713"/>
            <a:ext cx="6390642" cy="238764"/>
          </a:xfrm>
        </p:spPr>
        <p:txBody>
          <a:bodyPr/>
          <a:lstStyle/>
          <a:p>
            <a:r>
              <a:rPr lang="it-IT" dirty="0"/>
              <a:t>SINA</a:t>
            </a:r>
          </a:p>
        </p:txBody>
      </p:sp>
      <p:pic>
        <p:nvPicPr>
          <p:cNvPr id="2" name="Immagine 1" descr="Immagine che contiene Elementi grafici, logo, Carattere, testo&#10;&#10;Descrizione generata automaticamente">
            <a:extLst>
              <a:ext uri="{FF2B5EF4-FFF2-40B4-BE49-F238E27FC236}">
                <a16:creationId xmlns:a16="http://schemas.microsoft.com/office/drawing/2014/main" id="{3418A20C-9966-C1C5-2878-63EED15E47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718" y="382859"/>
            <a:ext cx="1361482" cy="59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927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2000" r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Immagine che contiene testo, interno, Visualizzatore, schermo&#10;&#10;Descrizione generata automaticamente">
            <a:extLst>
              <a:ext uri="{FF2B5EF4-FFF2-40B4-BE49-F238E27FC236}">
                <a16:creationId xmlns:a16="http://schemas.microsoft.com/office/drawing/2014/main" id="{F2F9437D-CCAD-B93A-0E8F-CC13A09B4EF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" r="32410" b="29882"/>
          <a:stretch/>
        </p:blipFill>
        <p:spPr>
          <a:xfrm>
            <a:off x="1" y="1"/>
            <a:ext cx="9905996" cy="6858000"/>
          </a:xfrm>
          <a:prstGeom prst="rect">
            <a:avLst/>
          </a:prstGeom>
        </p:spPr>
      </p:pic>
      <p:cxnSp>
        <p:nvCxnSpPr>
          <p:cNvPr id="12" name="Connettore 2 11">
            <a:extLst>
              <a:ext uri="{FF2B5EF4-FFF2-40B4-BE49-F238E27FC236}">
                <a16:creationId xmlns:a16="http://schemas.microsoft.com/office/drawing/2014/main" id="{87EB581C-6AF0-5845-9149-DCD211C3860C}"/>
              </a:ext>
            </a:extLst>
          </p:cNvPr>
          <p:cNvCxnSpPr>
            <a:cxnSpLocks/>
          </p:cNvCxnSpPr>
          <p:nvPr/>
        </p:nvCxnSpPr>
        <p:spPr>
          <a:xfrm>
            <a:off x="4" y="3432746"/>
            <a:ext cx="6120000" cy="0"/>
          </a:xfrm>
          <a:prstGeom prst="straightConnector1">
            <a:avLst/>
          </a:prstGeom>
          <a:ln w="76200">
            <a:solidFill>
              <a:srgbClr val="85D449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tolo 1">
            <a:extLst>
              <a:ext uri="{FF2B5EF4-FFF2-40B4-BE49-F238E27FC236}">
                <a16:creationId xmlns:a16="http://schemas.microsoft.com/office/drawing/2014/main" id="{83C1FF46-BD31-3C43-9942-BAD312A13CE8}"/>
              </a:ext>
            </a:extLst>
          </p:cNvPr>
          <p:cNvSpPr txBox="1">
            <a:spLocks/>
          </p:cNvSpPr>
          <p:nvPr/>
        </p:nvSpPr>
        <p:spPr>
          <a:xfrm>
            <a:off x="724860" y="2001247"/>
            <a:ext cx="5556641" cy="544531"/>
          </a:xfrm>
          <a:prstGeom prst="rect">
            <a:avLst/>
          </a:prstGeom>
          <a:ln>
            <a:noFill/>
          </a:ln>
          <a:effectLst/>
        </p:spPr>
        <p:txBody>
          <a:bodyPr wrap="square" lIns="292500" tIns="292500" rIns="0" bIns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it-IT" sz="3250" dirty="0"/>
              <a:t>Separatore interno</a:t>
            </a:r>
            <a:br>
              <a:rPr lang="it-IT" sz="3250" dirty="0"/>
            </a:br>
            <a:r>
              <a:rPr lang="it-IT" sz="3250" dirty="0"/>
              <a:t>3</a:t>
            </a:r>
          </a:p>
        </p:txBody>
      </p:sp>
      <p:sp>
        <p:nvSpPr>
          <p:cNvPr id="23" name="Titolo 1">
            <a:extLst>
              <a:ext uri="{FF2B5EF4-FFF2-40B4-BE49-F238E27FC236}">
                <a16:creationId xmlns:a16="http://schemas.microsoft.com/office/drawing/2014/main" id="{DE98E32F-8C54-7942-AF4F-BE11668BAE91}"/>
              </a:ext>
            </a:extLst>
          </p:cNvPr>
          <p:cNvSpPr txBox="1">
            <a:spLocks/>
          </p:cNvSpPr>
          <p:nvPr/>
        </p:nvSpPr>
        <p:spPr>
          <a:xfrm>
            <a:off x="685950" y="3470819"/>
            <a:ext cx="4100332" cy="544531"/>
          </a:xfrm>
          <a:prstGeom prst="rect">
            <a:avLst/>
          </a:prstGeom>
          <a:ln>
            <a:noFill/>
          </a:ln>
          <a:effectLst/>
        </p:spPr>
        <p:txBody>
          <a:bodyPr wrap="square" lIns="0" tIns="0" rIns="0" bIns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endParaRPr lang="it-IT" sz="10156" dirty="0"/>
          </a:p>
        </p:txBody>
      </p:sp>
      <p:sp>
        <p:nvSpPr>
          <p:cNvPr id="17" name="Segnaposto numero diapositiva 30">
            <a:extLst>
              <a:ext uri="{FF2B5EF4-FFF2-40B4-BE49-F238E27FC236}">
                <a16:creationId xmlns:a16="http://schemas.microsoft.com/office/drawing/2014/main" id="{AFB0B325-9E80-47FE-9508-0AF655D871D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7412991" y="6482713"/>
            <a:ext cx="2228850" cy="238764"/>
          </a:xfrm>
        </p:spPr>
        <p:txBody>
          <a:bodyPr/>
          <a:lstStyle/>
          <a:p>
            <a:fld id="{8A8B9CDC-873A-7C4E-BF44-0A357E0F2D7C}" type="slidenum">
              <a:rPr lang="it-IT" smtClean="0"/>
              <a:t>14</a:t>
            </a:fld>
            <a:endParaRPr lang="it-IT" dirty="0"/>
          </a:p>
        </p:txBody>
      </p:sp>
      <p:sp>
        <p:nvSpPr>
          <p:cNvPr id="18" name="Segnaposto piè di pagina 3">
            <a:extLst>
              <a:ext uri="{FF2B5EF4-FFF2-40B4-BE49-F238E27FC236}">
                <a16:creationId xmlns:a16="http://schemas.microsoft.com/office/drawing/2014/main" id="{E7E82D47-F1D3-414E-BF70-71C32C9D681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54000" y="6482713"/>
            <a:ext cx="6390642" cy="238764"/>
          </a:xfrm>
        </p:spPr>
        <p:txBody>
          <a:bodyPr/>
          <a:lstStyle/>
          <a:p>
            <a:r>
              <a:rPr lang="it-IT" dirty="0"/>
              <a:t>SINA</a:t>
            </a:r>
          </a:p>
        </p:txBody>
      </p:sp>
      <p:pic>
        <p:nvPicPr>
          <p:cNvPr id="6" name="Immagine 5" descr="Immagine che contiene Elementi grafici, logo, Carattere, testo&#10;&#10;Descrizione generata automaticamente">
            <a:extLst>
              <a:ext uri="{FF2B5EF4-FFF2-40B4-BE49-F238E27FC236}">
                <a16:creationId xmlns:a16="http://schemas.microsoft.com/office/drawing/2014/main" id="{DCA36FA7-8C0A-C480-02AC-D7587E4CD9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718" y="382859"/>
            <a:ext cx="1361482" cy="59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0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olo 1">
            <a:extLst>
              <a:ext uri="{FF2B5EF4-FFF2-40B4-BE49-F238E27FC236}">
                <a16:creationId xmlns:a16="http://schemas.microsoft.com/office/drawing/2014/main" id="{DE98E32F-8C54-7942-AF4F-BE11668BAE91}"/>
              </a:ext>
            </a:extLst>
          </p:cNvPr>
          <p:cNvSpPr txBox="1">
            <a:spLocks/>
          </p:cNvSpPr>
          <p:nvPr/>
        </p:nvSpPr>
        <p:spPr>
          <a:xfrm>
            <a:off x="685950" y="3470819"/>
            <a:ext cx="4100332" cy="544531"/>
          </a:xfrm>
          <a:prstGeom prst="rect">
            <a:avLst/>
          </a:prstGeom>
          <a:ln>
            <a:noFill/>
          </a:ln>
          <a:effectLst/>
        </p:spPr>
        <p:txBody>
          <a:bodyPr wrap="square" lIns="0" tIns="0" rIns="0" bIns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endParaRPr lang="it-IT" sz="10156" dirty="0"/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95E41F2B-BD35-7A40-5214-4B9249C7D4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5000" y="3286382"/>
            <a:ext cx="2376000" cy="285235"/>
          </a:xfrm>
          <a:prstGeom prst="rect">
            <a:avLst/>
          </a:prstGeom>
        </p:spPr>
      </p:pic>
      <p:pic>
        <p:nvPicPr>
          <p:cNvPr id="5" name="Elemento grafico 4">
            <a:extLst>
              <a:ext uri="{FF2B5EF4-FFF2-40B4-BE49-F238E27FC236}">
                <a16:creationId xmlns:a16="http://schemas.microsoft.com/office/drawing/2014/main" id="{008318DB-1146-CBD5-4D69-C00D22A12E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34120" y="6353935"/>
            <a:ext cx="1088640" cy="216000"/>
          </a:xfrm>
          <a:prstGeom prst="rect">
            <a:avLst/>
          </a:prstGeom>
        </p:spPr>
      </p:pic>
      <p:pic>
        <p:nvPicPr>
          <p:cNvPr id="6" name="Immagine 5" descr="Immagine che contiene Elementi grafici, logo, Carattere, testo&#10;&#10;Descrizione generata automaticamente">
            <a:extLst>
              <a:ext uri="{FF2B5EF4-FFF2-40B4-BE49-F238E27FC236}">
                <a16:creationId xmlns:a16="http://schemas.microsoft.com/office/drawing/2014/main" id="{F58510B6-40AA-B8C8-06BB-28C629E1E4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099" y="5683513"/>
            <a:ext cx="1447078" cy="6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156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theme/theme1.xml><?xml version="1.0" encoding="utf-8"?>
<a:theme xmlns:a="http://schemas.openxmlformats.org/drawingml/2006/main" name="Tema di Office">
  <a:themeElements>
    <a:clrScheme name="GAVIO">
      <a:dk1>
        <a:srgbClr val="000000"/>
      </a:dk1>
      <a:lt1>
        <a:srgbClr val="FFFFFF"/>
      </a:lt1>
      <a:dk2>
        <a:srgbClr val="0059BB"/>
      </a:dk2>
      <a:lt2>
        <a:srgbClr val="FFFFFF"/>
      </a:lt2>
      <a:accent1>
        <a:srgbClr val="004F99"/>
      </a:accent1>
      <a:accent2>
        <a:srgbClr val="86D549"/>
      </a:accent2>
      <a:accent3>
        <a:srgbClr val="6FBE34"/>
      </a:accent3>
      <a:accent4>
        <a:srgbClr val="59A122"/>
      </a:accent4>
      <a:accent5>
        <a:srgbClr val="0059BB"/>
      </a:accent5>
      <a:accent6>
        <a:srgbClr val="003467"/>
      </a:accent6>
      <a:hlink>
        <a:srgbClr val="0059BB"/>
      </a:hlink>
      <a:folHlink>
        <a:srgbClr val="86D549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6794</TotalTime>
  <Words>953</Words>
  <Application>Microsoft Office PowerPoint</Application>
  <PresentationFormat>A4 (21x29,7 cm)</PresentationFormat>
  <Paragraphs>162</Paragraphs>
  <Slides>15</Slides>
  <Notes>3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Font di sistema regolare</vt:lpstr>
      <vt:lpstr>Wingdings</vt:lpstr>
      <vt:lpstr>Tema di Office</vt:lpstr>
      <vt:lpstr>1_Tema di Office</vt:lpstr>
      <vt:lpstr>TITOLO PRESENTAZIONE</vt:lpstr>
      <vt:lpstr>Indice</vt:lpstr>
      <vt:lpstr>Slide con immagine</vt:lpstr>
      <vt:lpstr>Slide con immagine e punti elenco</vt:lpstr>
      <vt:lpstr>Slide a pagina intera</vt:lpstr>
      <vt:lpstr>Slide con tabella</vt:lpstr>
      <vt:lpstr>Slide Key numbers - pagina intera</vt:lpstr>
      <vt:lpstr>Slide Key numbers - con immagine</vt:lpstr>
      <vt:lpstr>Slide con temi in evidenza</vt:lpstr>
      <vt:lpstr>Slide con grafico</vt:lpstr>
      <vt:lpstr>Slide con grafico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ASTM GROUP</dc:title>
  <cp:lastModifiedBy>Marco Bassani</cp:lastModifiedBy>
  <cp:revision>87</cp:revision>
  <cp:lastPrinted>2023-07-13T13:20:32Z</cp:lastPrinted>
  <dcterms:created xsi:type="dcterms:W3CDTF">2021-03-18T09:31:15Z</dcterms:created>
  <dcterms:modified xsi:type="dcterms:W3CDTF">2025-02-13T13:32:02Z</dcterms:modified>
</cp:coreProperties>
</file>